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Funtastic" panose="02010600030101010101" charset="0"/>
      <p:regular r:id="rId9"/>
    </p:embeddedFont>
    <p:embeddedFont>
      <p:font typeface="Inter" panose="02010600030101010101" charset="0"/>
      <p:regular r:id="rId10"/>
    </p:embeddedFont>
    <p:embeddedFont>
      <p:font typeface="Scripter" panose="02010600030101010101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cky Ma" userId="ed5ec17b80f2e310" providerId="LiveId" clId="{8D03F0B5-FE37-4BB4-AE23-ED6B0B38963B}"/>
    <pc:docChg chg="undo custSel modSld">
      <pc:chgData name="Rocky Ma" userId="ed5ec17b80f2e310" providerId="LiveId" clId="{8D03F0B5-FE37-4BB4-AE23-ED6B0B38963B}" dt="2024-10-31T08:43:36.583" v="10" actId="207"/>
      <pc:docMkLst>
        <pc:docMk/>
      </pc:docMkLst>
      <pc:sldChg chg="modSp mod">
        <pc:chgData name="Rocky Ma" userId="ed5ec17b80f2e310" providerId="LiveId" clId="{8D03F0B5-FE37-4BB4-AE23-ED6B0B38963B}" dt="2024-10-31T08:42:29.460" v="0" actId="207"/>
        <pc:sldMkLst>
          <pc:docMk/>
          <pc:sldMk cId="0" sldId="258"/>
        </pc:sldMkLst>
        <pc:spChg chg="mod">
          <ac:chgData name="Rocky Ma" userId="ed5ec17b80f2e310" providerId="LiveId" clId="{8D03F0B5-FE37-4BB4-AE23-ED6B0B38963B}" dt="2024-10-31T08:42:29.460" v="0" actId="207"/>
          <ac:spMkLst>
            <pc:docMk/>
            <pc:sldMk cId="0" sldId="258"/>
            <ac:spMk id="36" creationId="{00000000-0000-0000-0000-000000000000}"/>
          </ac:spMkLst>
        </pc:spChg>
      </pc:sldChg>
      <pc:sldChg chg="modSp mod">
        <pc:chgData name="Rocky Ma" userId="ed5ec17b80f2e310" providerId="LiveId" clId="{8D03F0B5-FE37-4BB4-AE23-ED6B0B38963B}" dt="2024-10-31T08:43:27.284" v="9" actId="1076"/>
        <pc:sldMkLst>
          <pc:docMk/>
          <pc:sldMk cId="0" sldId="259"/>
        </pc:sldMkLst>
        <pc:spChg chg="mod">
          <ac:chgData name="Rocky Ma" userId="ed5ec17b80f2e310" providerId="LiveId" clId="{8D03F0B5-FE37-4BB4-AE23-ED6B0B38963B}" dt="2024-10-31T08:43:01.399" v="4" actId="207"/>
          <ac:spMkLst>
            <pc:docMk/>
            <pc:sldMk cId="0" sldId="259"/>
            <ac:spMk id="36" creationId="{00000000-0000-0000-0000-000000000000}"/>
          </ac:spMkLst>
        </pc:spChg>
        <pc:spChg chg="mod">
          <ac:chgData name="Rocky Ma" userId="ed5ec17b80f2e310" providerId="LiveId" clId="{8D03F0B5-FE37-4BB4-AE23-ED6B0B38963B}" dt="2024-10-31T08:43:27.284" v="9" actId="1076"/>
          <ac:spMkLst>
            <pc:docMk/>
            <pc:sldMk cId="0" sldId="259"/>
            <ac:spMk id="37" creationId="{00000000-0000-0000-0000-000000000000}"/>
          </ac:spMkLst>
        </pc:spChg>
      </pc:sldChg>
      <pc:sldChg chg="modSp mod">
        <pc:chgData name="Rocky Ma" userId="ed5ec17b80f2e310" providerId="LiveId" clId="{8D03F0B5-FE37-4BB4-AE23-ED6B0B38963B}" dt="2024-10-31T08:43:36.583" v="10" actId="207"/>
        <pc:sldMkLst>
          <pc:docMk/>
          <pc:sldMk cId="0" sldId="261"/>
        </pc:sldMkLst>
        <pc:spChg chg="mod">
          <ac:chgData name="Rocky Ma" userId="ed5ec17b80f2e310" providerId="LiveId" clId="{8D03F0B5-FE37-4BB4-AE23-ED6B0B38963B}" dt="2024-10-31T08:43:36.583" v="10" actId="207"/>
          <ac:spMkLst>
            <pc:docMk/>
            <pc:sldMk cId="0" sldId="261"/>
            <ac:spMk id="3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9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1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34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video" Target="../media/media1.mp4"/><Relationship Id="rId16" Type="http://schemas.openxmlformats.org/officeDocument/2006/relationships/image" Target="../media/image29.svg"/><Relationship Id="rId1" Type="http://schemas.microsoft.com/office/2007/relationships/media" Target="../media/media1.mp4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7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9196" y="-726179"/>
            <a:ext cx="12317879" cy="11739358"/>
            <a:chOff x="0" y="0"/>
            <a:chExt cx="16423838" cy="15652477"/>
          </a:xfrm>
        </p:grpSpPr>
        <p:sp>
          <p:nvSpPr>
            <p:cNvPr id="3" name="Freeform 3"/>
            <p:cNvSpPr/>
            <p:nvPr/>
          </p:nvSpPr>
          <p:spPr>
            <a:xfrm rot="4167807" flipH="1">
              <a:off x="6561156" y="5866457"/>
              <a:ext cx="8775538" cy="8405509"/>
            </a:xfrm>
            <a:custGeom>
              <a:avLst/>
              <a:gdLst/>
              <a:ahLst/>
              <a:cxnLst/>
              <a:rect l="l" t="t" r="r" b="b"/>
              <a:pathLst>
                <a:path w="8775538" h="8405509">
                  <a:moveTo>
                    <a:pt x="8775538" y="0"/>
                  </a:moveTo>
                  <a:lnTo>
                    <a:pt x="0" y="0"/>
                  </a:lnTo>
                  <a:lnTo>
                    <a:pt x="0" y="8405508"/>
                  </a:lnTo>
                  <a:lnTo>
                    <a:pt x="8775538" y="8405508"/>
                  </a:lnTo>
                  <a:lnTo>
                    <a:pt x="8775538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091159" cy="11581323"/>
            </a:xfrm>
            <a:custGeom>
              <a:avLst/>
              <a:gdLst/>
              <a:ahLst/>
              <a:cxnLst/>
              <a:rect l="l" t="t" r="r" b="b"/>
              <a:pathLst>
                <a:path w="12091159" h="11581323">
                  <a:moveTo>
                    <a:pt x="0" y="0"/>
                  </a:moveTo>
                  <a:lnTo>
                    <a:pt x="12091159" y="0"/>
                  </a:lnTo>
                  <a:lnTo>
                    <a:pt x="12091159" y="11581323"/>
                  </a:lnTo>
                  <a:lnTo>
                    <a:pt x="0" y="1158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361552" y="7170798"/>
            <a:ext cx="6969086" cy="1159207"/>
            <a:chOff x="0" y="0"/>
            <a:chExt cx="1835479" cy="305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5479" cy="305306"/>
            </a:xfrm>
            <a:custGeom>
              <a:avLst/>
              <a:gdLst/>
              <a:ahLst/>
              <a:cxnLst/>
              <a:rect l="l" t="t" r="r" b="b"/>
              <a:pathLst>
                <a:path w="1835479" h="305306">
                  <a:moveTo>
                    <a:pt x="111089" y="0"/>
                  </a:moveTo>
                  <a:lnTo>
                    <a:pt x="1724390" y="0"/>
                  </a:lnTo>
                  <a:cubicBezTo>
                    <a:pt x="1753853" y="0"/>
                    <a:pt x="1782109" y="11704"/>
                    <a:pt x="1802942" y="32537"/>
                  </a:cubicBezTo>
                  <a:cubicBezTo>
                    <a:pt x="1823776" y="53371"/>
                    <a:pt x="1835479" y="81627"/>
                    <a:pt x="1835479" y="111089"/>
                  </a:cubicBezTo>
                  <a:lnTo>
                    <a:pt x="1835479" y="194216"/>
                  </a:lnTo>
                  <a:cubicBezTo>
                    <a:pt x="1835479" y="223679"/>
                    <a:pt x="1823776" y="251935"/>
                    <a:pt x="1802942" y="272768"/>
                  </a:cubicBezTo>
                  <a:cubicBezTo>
                    <a:pt x="1782109" y="293602"/>
                    <a:pt x="1753853" y="305306"/>
                    <a:pt x="1724390" y="305306"/>
                  </a:cubicBezTo>
                  <a:lnTo>
                    <a:pt x="111089" y="305306"/>
                  </a:lnTo>
                  <a:cubicBezTo>
                    <a:pt x="81627" y="305306"/>
                    <a:pt x="53371" y="293602"/>
                    <a:pt x="32537" y="272768"/>
                  </a:cubicBezTo>
                  <a:cubicBezTo>
                    <a:pt x="11704" y="251935"/>
                    <a:pt x="0" y="223679"/>
                    <a:pt x="0" y="194216"/>
                  </a:cubicBezTo>
                  <a:lnTo>
                    <a:pt x="0" y="111089"/>
                  </a:lnTo>
                  <a:cubicBezTo>
                    <a:pt x="0" y="81627"/>
                    <a:pt x="11704" y="53371"/>
                    <a:pt x="32537" y="32537"/>
                  </a:cubicBezTo>
                  <a:cubicBezTo>
                    <a:pt x="53371" y="11704"/>
                    <a:pt x="81627" y="0"/>
                    <a:pt x="111089" y="0"/>
                  </a:cubicBezTo>
                  <a:close/>
                </a:path>
              </a:pathLst>
            </a:custGeom>
            <a:solidFill>
              <a:srgbClr val="568D33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835479" cy="248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r>
                <a:rPr lang="en-US" sz="3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It's all about food and me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2324033" y="890458"/>
            <a:ext cx="5749068" cy="4994503"/>
          </a:xfrm>
          <a:custGeom>
            <a:avLst/>
            <a:gdLst/>
            <a:ahLst/>
            <a:cxnLst/>
            <a:rect l="l" t="t" r="r" b="b"/>
            <a:pathLst>
              <a:path w="5749068" h="4994503">
                <a:moveTo>
                  <a:pt x="0" y="0"/>
                </a:moveTo>
                <a:lnTo>
                  <a:pt x="5749068" y="0"/>
                </a:lnTo>
                <a:lnTo>
                  <a:pt x="5749068" y="4994502"/>
                </a:lnTo>
                <a:lnTo>
                  <a:pt x="0" y="4994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903861" y="4263273"/>
            <a:ext cx="5717941" cy="5291695"/>
          </a:xfrm>
          <a:custGeom>
            <a:avLst/>
            <a:gdLst/>
            <a:ahLst/>
            <a:cxnLst/>
            <a:rect l="l" t="t" r="r" b="b"/>
            <a:pathLst>
              <a:path w="5717941" h="5291695">
                <a:moveTo>
                  <a:pt x="5717942" y="0"/>
                </a:moveTo>
                <a:lnTo>
                  <a:pt x="0" y="0"/>
                </a:lnTo>
                <a:lnTo>
                  <a:pt x="0" y="5291694"/>
                </a:lnTo>
                <a:lnTo>
                  <a:pt x="5717942" y="5291694"/>
                </a:lnTo>
                <a:lnTo>
                  <a:pt x="57179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936920">
            <a:off x="5543194" y="6416547"/>
            <a:ext cx="729378" cy="1223558"/>
          </a:xfrm>
          <a:custGeom>
            <a:avLst/>
            <a:gdLst/>
            <a:ahLst/>
            <a:cxnLst/>
            <a:rect l="l" t="t" r="r" b="b"/>
            <a:pathLst>
              <a:path w="729378" h="1223558">
                <a:moveTo>
                  <a:pt x="0" y="0"/>
                </a:moveTo>
                <a:lnTo>
                  <a:pt x="729378" y="0"/>
                </a:lnTo>
                <a:lnTo>
                  <a:pt x="729378" y="1223558"/>
                </a:lnTo>
                <a:lnTo>
                  <a:pt x="0" y="1223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8095" r="-337658" b="-18477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5207" y="1627250"/>
            <a:ext cx="1008826" cy="944433"/>
          </a:xfrm>
          <a:custGeom>
            <a:avLst/>
            <a:gdLst/>
            <a:ahLst/>
            <a:cxnLst/>
            <a:rect l="l" t="t" r="r" b="b"/>
            <a:pathLst>
              <a:path w="1008826" h="944433">
                <a:moveTo>
                  <a:pt x="0" y="0"/>
                </a:moveTo>
                <a:lnTo>
                  <a:pt x="1008826" y="0"/>
                </a:lnTo>
                <a:lnTo>
                  <a:pt x="1008826" y="944433"/>
                </a:lnTo>
                <a:lnTo>
                  <a:pt x="0" y="944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0042" t="-173603" r="-99631" b="-272484"/>
            </a:stretch>
          </a:blipFill>
        </p:spPr>
      </p:sp>
      <p:sp>
        <p:nvSpPr>
          <p:cNvPr id="12" name="Freeform 12"/>
          <p:cNvSpPr/>
          <p:nvPr/>
        </p:nvSpPr>
        <p:spPr>
          <a:xfrm rot="5400000" flipH="1">
            <a:off x="14148758" y="-1552344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727645" y="626514"/>
            <a:ext cx="1121245" cy="804371"/>
          </a:xfrm>
          <a:custGeom>
            <a:avLst/>
            <a:gdLst/>
            <a:ahLst/>
            <a:cxnLst/>
            <a:rect l="l" t="t" r="r" b="b"/>
            <a:pathLst>
              <a:path w="1121245" h="804371">
                <a:moveTo>
                  <a:pt x="0" y="0"/>
                </a:moveTo>
                <a:lnTo>
                  <a:pt x="1121245" y="0"/>
                </a:lnTo>
                <a:lnTo>
                  <a:pt x="1121245" y="804372"/>
                </a:lnTo>
                <a:lnTo>
                  <a:pt x="0" y="804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0285" t="-92421" r="-241575" b="-519494"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7259300" y="7969758"/>
            <a:ext cx="1376398" cy="1288542"/>
          </a:xfrm>
          <a:custGeom>
            <a:avLst/>
            <a:gdLst/>
            <a:ahLst/>
            <a:cxnLst/>
            <a:rect l="l" t="t" r="r" b="b"/>
            <a:pathLst>
              <a:path w="1376398" h="1288542">
                <a:moveTo>
                  <a:pt x="1376398" y="0"/>
                </a:moveTo>
                <a:lnTo>
                  <a:pt x="0" y="0"/>
                </a:lnTo>
                <a:lnTo>
                  <a:pt x="0" y="1288542"/>
                </a:lnTo>
                <a:lnTo>
                  <a:pt x="1376398" y="1288542"/>
                </a:lnTo>
                <a:lnTo>
                  <a:pt x="13763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0042" t="-173603" r="-99631" b="-272484"/>
            </a:stretch>
          </a:blipFill>
        </p:spPr>
      </p:sp>
      <p:sp>
        <p:nvSpPr>
          <p:cNvPr id="15" name="Freeform 15"/>
          <p:cNvSpPr/>
          <p:nvPr/>
        </p:nvSpPr>
        <p:spPr>
          <a:xfrm rot="129479">
            <a:off x="15085577" y="2122180"/>
            <a:ext cx="1225928" cy="1039373"/>
          </a:xfrm>
          <a:custGeom>
            <a:avLst/>
            <a:gdLst/>
            <a:ahLst/>
            <a:cxnLst/>
            <a:rect l="l" t="t" r="r" b="b"/>
            <a:pathLst>
              <a:path w="1225928" h="1039373">
                <a:moveTo>
                  <a:pt x="0" y="0"/>
                </a:moveTo>
                <a:lnTo>
                  <a:pt x="1225927" y="0"/>
                </a:lnTo>
                <a:lnTo>
                  <a:pt x="1225927" y="1039373"/>
                </a:lnTo>
                <a:lnTo>
                  <a:pt x="0" y="10393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77768" t="-28959" r="-119407" b="-40862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144000" y="3310889"/>
            <a:ext cx="8115300" cy="368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20"/>
              </a:lnSpc>
            </a:pPr>
            <a:r>
              <a:rPr lang="en-US" sz="14000" dirty="0" err="1">
                <a:solidFill>
                  <a:srgbClr val="DD6213"/>
                </a:solidFill>
                <a:latin typeface="Funtastic"/>
                <a:ea typeface="Funtastic"/>
                <a:cs typeface="Funtastic"/>
                <a:sym typeface="Funtastic"/>
              </a:rPr>
              <a:t>街头小吃的介绍</a:t>
            </a:r>
            <a:endParaRPr lang="en-US" sz="14000" dirty="0">
              <a:solidFill>
                <a:srgbClr val="DD6213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144000" y="1727992"/>
            <a:ext cx="3664377" cy="85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3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19/10/2024</a:t>
            </a:r>
          </a:p>
        </p:txBody>
      </p:sp>
      <p:sp>
        <p:nvSpPr>
          <p:cNvPr id="18" name="Freeform 18"/>
          <p:cNvSpPr/>
          <p:nvPr/>
        </p:nvSpPr>
        <p:spPr>
          <a:xfrm rot="-3315207" flipH="1">
            <a:off x="6077849" y="8211447"/>
            <a:ext cx="1057556" cy="896623"/>
          </a:xfrm>
          <a:custGeom>
            <a:avLst/>
            <a:gdLst/>
            <a:ahLst/>
            <a:cxnLst/>
            <a:rect l="l" t="t" r="r" b="b"/>
            <a:pathLst>
              <a:path w="1057556" h="896623">
                <a:moveTo>
                  <a:pt x="1057556" y="0"/>
                </a:moveTo>
                <a:lnTo>
                  <a:pt x="0" y="0"/>
                </a:lnTo>
                <a:lnTo>
                  <a:pt x="0" y="896623"/>
                </a:lnTo>
                <a:lnTo>
                  <a:pt x="1057556" y="896623"/>
                </a:lnTo>
                <a:lnTo>
                  <a:pt x="105755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77768" t="-28959" r="-119407" b="-408625"/>
            </a:stretch>
          </a:blipFill>
        </p:spPr>
      </p:sp>
      <p:sp>
        <p:nvSpPr>
          <p:cNvPr id="19" name="Freeform 19"/>
          <p:cNvSpPr/>
          <p:nvPr/>
        </p:nvSpPr>
        <p:spPr>
          <a:xfrm rot="6857481">
            <a:off x="7251031" y="7490499"/>
            <a:ext cx="724577" cy="519805"/>
          </a:xfrm>
          <a:custGeom>
            <a:avLst/>
            <a:gdLst/>
            <a:ahLst/>
            <a:cxnLst/>
            <a:rect l="l" t="t" r="r" b="b"/>
            <a:pathLst>
              <a:path w="724577" h="519805">
                <a:moveTo>
                  <a:pt x="0" y="0"/>
                </a:moveTo>
                <a:lnTo>
                  <a:pt x="724576" y="0"/>
                </a:lnTo>
                <a:lnTo>
                  <a:pt x="724576" y="519805"/>
                </a:lnTo>
                <a:lnTo>
                  <a:pt x="0" y="519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0285" t="-92421" r="-241575" b="-519494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1284" y="3434136"/>
            <a:ext cx="11595284" cy="11106357"/>
          </a:xfrm>
          <a:custGeom>
            <a:avLst/>
            <a:gdLst/>
            <a:ahLst/>
            <a:cxnLst/>
            <a:rect l="l" t="t" r="r" b="b"/>
            <a:pathLst>
              <a:path w="11595284" h="11106357">
                <a:moveTo>
                  <a:pt x="0" y="0"/>
                </a:moveTo>
                <a:lnTo>
                  <a:pt x="11595284" y="0"/>
                </a:lnTo>
                <a:lnTo>
                  <a:pt x="11595284" y="11106357"/>
                </a:lnTo>
                <a:lnTo>
                  <a:pt x="0" y="1110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64897" y="-2577876"/>
            <a:ext cx="11595284" cy="11106357"/>
          </a:xfrm>
          <a:custGeom>
            <a:avLst/>
            <a:gdLst/>
            <a:ahLst/>
            <a:cxnLst/>
            <a:rect l="l" t="t" r="r" b="b"/>
            <a:pathLst>
              <a:path w="11595284" h="11106357">
                <a:moveTo>
                  <a:pt x="0" y="0"/>
                </a:moveTo>
                <a:lnTo>
                  <a:pt x="11595284" y="0"/>
                </a:lnTo>
                <a:lnTo>
                  <a:pt x="11595284" y="11106357"/>
                </a:lnTo>
                <a:lnTo>
                  <a:pt x="0" y="1110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644432" y="4284815"/>
            <a:ext cx="5853982" cy="4022315"/>
            <a:chOff x="0" y="0"/>
            <a:chExt cx="1541789" cy="10593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1790" cy="1059375"/>
            </a:xfrm>
            <a:custGeom>
              <a:avLst/>
              <a:gdLst/>
              <a:ahLst/>
              <a:cxnLst/>
              <a:rect l="l" t="t" r="r" b="b"/>
              <a:pathLst>
                <a:path w="1541790" h="1059375">
                  <a:moveTo>
                    <a:pt x="132250" y="0"/>
                  </a:moveTo>
                  <a:lnTo>
                    <a:pt x="1409539" y="0"/>
                  </a:lnTo>
                  <a:cubicBezTo>
                    <a:pt x="1444614" y="0"/>
                    <a:pt x="1478253" y="13933"/>
                    <a:pt x="1503054" y="38735"/>
                  </a:cubicBezTo>
                  <a:cubicBezTo>
                    <a:pt x="1527856" y="63537"/>
                    <a:pt x="1541790" y="97175"/>
                    <a:pt x="1541790" y="132250"/>
                  </a:cubicBezTo>
                  <a:lnTo>
                    <a:pt x="1541790" y="927125"/>
                  </a:lnTo>
                  <a:cubicBezTo>
                    <a:pt x="1541790" y="1000165"/>
                    <a:pt x="1482579" y="1059375"/>
                    <a:pt x="1409539" y="1059375"/>
                  </a:cubicBezTo>
                  <a:lnTo>
                    <a:pt x="132250" y="1059375"/>
                  </a:lnTo>
                  <a:cubicBezTo>
                    <a:pt x="59211" y="1059375"/>
                    <a:pt x="0" y="1000165"/>
                    <a:pt x="0" y="927125"/>
                  </a:cubicBezTo>
                  <a:lnTo>
                    <a:pt x="0" y="132250"/>
                  </a:lnTo>
                  <a:cubicBezTo>
                    <a:pt x="0" y="59211"/>
                    <a:pt x="59211" y="0"/>
                    <a:pt x="132250" y="0"/>
                  </a:cubicBezTo>
                  <a:close/>
                </a:path>
              </a:pathLst>
            </a:custGeom>
            <a:solidFill>
              <a:srgbClr val="568D33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541789" cy="106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600" spc="179">
                  <a:solidFill>
                    <a:srgbClr val="FFFFFF"/>
                  </a:solidFill>
                  <a:latin typeface="Funtastic"/>
                  <a:ea typeface="Funtastic"/>
                  <a:cs typeface="Funtastic"/>
                  <a:sym typeface="Funtastic"/>
                </a:rPr>
                <a:t>美味但不便宜食物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28019" y="4284815"/>
            <a:ext cx="6377799" cy="4022315"/>
            <a:chOff x="0" y="0"/>
            <a:chExt cx="1679750" cy="10593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9750" cy="1059375"/>
            </a:xfrm>
            <a:custGeom>
              <a:avLst/>
              <a:gdLst/>
              <a:ahLst/>
              <a:cxnLst/>
              <a:rect l="l" t="t" r="r" b="b"/>
              <a:pathLst>
                <a:path w="1679750" h="1059375">
                  <a:moveTo>
                    <a:pt x="121389" y="0"/>
                  </a:moveTo>
                  <a:lnTo>
                    <a:pt x="1558361" y="0"/>
                  </a:lnTo>
                  <a:cubicBezTo>
                    <a:pt x="1590555" y="0"/>
                    <a:pt x="1621431" y="12789"/>
                    <a:pt x="1644196" y="35554"/>
                  </a:cubicBezTo>
                  <a:cubicBezTo>
                    <a:pt x="1666960" y="58319"/>
                    <a:pt x="1679750" y="89194"/>
                    <a:pt x="1679750" y="121389"/>
                  </a:cubicBezTo>
                  <a:lnTo>
                    <a:pt x="1679750" y="937987"/>
                  </a:lnTo>
                  <a:cubicBezTo>
                    <a:pt x="1679750" y="970181"/>
                    <a:pt x="1666960" y="1001057"/>
                    <a:pt x="1644196" y="1023821"/>
                  </a:cubicBezTo>
                  <a:cubicBezTo>
                    <a:pt x="1621431" y="1046586"/>
                    <a:pt x="1590555" y="1059375"/>
                    <a:pt x="1558361" y="1059375"/>
                  </a:cubicBezTo>
                  <a:lnTo>
                    <a:pt x="121389" y="1059375"/>
                  </a:lnTo>
                  <a:cubicBezTo>
                    <a:pt x="54348" y="1059375"/>
                    <a:pt x="0" y="1005028"/>
                    <a:pt x="0" y="937987"/>
                  </a:cubicBezTo>
                  <a:lnTo>
                    <a:pt x="0" y="121389"/>
                  </a:lnTo>
                  <a:cubicBezTo>
                    <a:pt x="0" y="54348"/>
                    <a:pt x="54348" y="0"/>
                    <a:pt x="121389" y="0"/>
                  </a:cubicBezTo>
                  <a:close/>
                </a:path>
              </a:pathLst>
            </a:custGeom>
            <a:solidFill>
              <a:srgbClr val="568D33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679750" cy="106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600" spc="179">
                  <a:solidFill>
                    <a:srgbClr val="FFFFFF"/>
                  </a:solidFill>
                  <a:latin typeface="Funtastic"/>
                  <a:ea typeface="Funtastic"/>
                  <a:cs typeface="Funtastic"/>
                  <a:sym typeface="Funtastic"/>
                </a:rPr>
                <a:t>便宜但不美味的食物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644695" y="6385640"/>
            <a:ext cx="5229210" cy="3418596"/>
          </a:xfrm>
          <a:custGeom>
            <a:avLst/>
            <a:gdLst/>
            <a:ahLst/>
            <a:cxnLst/>
            <a:rect l="l" t="t" r="r" b="b"/>
            <a:pathLst>
              <a:path w="5229210" h="3418596">
                <a:moveTo>
                  <a:pt x="0" y="0"/>
                </a:moveTo>
                <a:lnTo>
                  <a:pt x="5229210" y="0"/>
                </a:lnTo>
                <a:lnTo>
                  <a:pt x="5229210" y="3418597"/>
                </a:lnTo>
                <a:lnTo>
                  <a:pt x="0" y="34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2364916" y="387427"/>
            <a:ext cx="5537526" cy="3440188"/>
          </a:xfrm>
          <a:custGeom>
            <a:avLst/>
            <a:gdLst/>
            <a:ahLst/>
            <a:cxnLst/>
            <a:rect l="l" t="t" r="r" b="b"/>
            <a:pathLst>
              <a:path w="5537526" h="3440188">
                <a:moveTo>
                  <a:pt x="5537527" y="0"/>
                </a:moveTo>
                <a:lnTo>
                  <a:pt x="0" y="0"/>
                </a:lnTo>
                <a:lnTo>
                  <a:pt x="0" y="3440188"/>
                </a:lnTo>
                <a:lnTo>
                  <a:pt x="5537527" y="3440188"/>
                </a:lnTo>
                <a:lnTo>
                  <a:pt x="5537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72611" y="1344189"/>
            <a:ext cx="12633302" cy="125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9"/>
              </a:lnSpc>
            </a:pPr>
            <a:r>
              <a:rPr lang="en-US" sz="8219">
                <a:solidFill>
                  <a:srgbClr val="DD6213"/>
                </a:solidFill>
                <a:latin typeface="Funtastic"/>
                <a:ea typeface="Funtastic"/>
                <a:cs typeface="Funtastic"/>
                <a:sym typeface="Funtastic"/>
              </a:rPr>
              <a:t>你是不是总在纠结选哪个</a:t>
            </a:r>
          </a:p>
        </p:txBody>
      </p:sp>
      <p:sp>
        <p:nvSpPr>
          <p:cNvPr id="13" name="Freeform 13"/>
          <p:cNvSpPr/>
          <p:nvPr/>
        </p:nvSpPr>
        <p:spPr>
          <a:xfrm rot="-3028213">
            <a:off x="12955075" y="8148124"/>
            <a:ext cx="658744" cy="1105066"/>
          </a:xfrm>
          <a:custGeom>
            <a:avLst/>
            <a:gdLst/>
            <a:ahLst/>
            <a:cxnLst/>
            <a:rect l="l" t="t" r="r" b="b"/>
            <a:pathLst>
              <a:path w="658744" h="1105066">
                <a:moveTo>
                  <a:pt x="0" y="0"/>
                </a:moveTo>
                <a:lnTo>
                  <a:pt x="658744" y="0"/>
                </a:lnTo>
                <a:lnTo>
                  <a:pt x="658744" y="1105066"/>
                </a:lnTo>
                <a:lnTo>
                  <a:pt x="0" y="1105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8095" r="-337658" b="-184773"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460907" y="3434136"/>
            <a:ext cx="1164251" cy="1089937"/>
          </a:xfrm>
          <a:custGeom>
            <a:avLst/>
            <a:gdLst/>
            <a:ahLst/>
            <a:cxnLst/>
            <a:rect l="l" t="t" r="r" b="b"/>
            <a:pathLst>
              <a:path w="1164251" h="1089937">
                <a:moveTo>
                  <a:pt x="1164251" y="0"/>
                </a:moveTo>
                <a:lnTo>
                  <a:pt x="0" y="0"/>
                </a:lnTo>
                <a:lnTo>
                  <a:pt x="0" y="1089938"/>
                </a:lnTo>
                <a:lnTo>
                  <a:pt x="1164251" y="1089938"/>
                </a:lnTo>
                <a:lnTo>
                  <a:pt x="116425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0042" t="-173603" r="-99631" b="-272484"/>
            </a:stretch>
          </a:blipFill>
        </p:spPr>
      </p:sp>
      <p:sp>
        <p:nvSpPr>
          <p:cNvPr id="15" name="Freeform 15"/>
          <p:cNvSpPr/>
          <p:nvPr/>
        </p:nvSpPr>
        <p:spPr>
          <a:xfrm rot="-6936780" flipH="1">
            <a:off x="592953" y="7007268"/>
            <a:ext cx="1437773" cy="1218982"/>
          </a:xfrm>
          <a:custGeom>
            <a:avLst/>
            <a:gdLst/>
            <a:ahLst/>
            <a:cxnLst/>
            <a:rect l="l" t="t" r="r" b="b"/>
            <a:pathLst>
              <a:path w="1437773" h="1218982">
                <a:moveTo>
                  <a:pt x="1437773" y="0"/>
                </a:moveTo>
                <a:lnTo>
                  <a:pt x="0" y="0"/>
                </a:lnTo>
                <a:lnTo>
                  <a:pt x="0" y="1218982"/>
                </a:lnTo>
                <a:lnTo>
                  <a:pt x="1437773" y="1218982"/>
                </a:lnTo>
                <a:lnTo>
                  <a:pt x="1437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77768" t="-28959" r="-119407" b="-408625"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6713208" y="1419343"/>
            <a:ext cx="911950" cy="654225"/>
          </a:xfrm>
          <a:custGeom>
            <a:avLst/>
            <a:gdLst/>
            <a:ahLst/>
            <a:cxnLst/>
            <a:rect l="l" t="t" r="r" b="b"/>
            <a:pathLst>
              <a:path w="911950" h="654225">
                <a:moveTo>
                  <a:pt x="911950" y="0"/>
                </a:moveTo>
                <a:lnTo>
                  <a:pt x="0" y="0"/>
                </a:lnTo>
                <a:lnTo>
                  <a:pt x="0" y="654226"/>
                </a:lnTo>
                <a:lnTo>
                  <a:pt x="911950" y="654226"/>
                </a:lnTo>
                <a:lnTo>
                  <a:pt x="91195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10285" t="-92421" r="-241575" b="-519494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498413" y="2107521"/>
            <a:ext cx="962493" cy="984648"/>
          </a:xfrm>
          <a:custGeom>
            <a:avLst/>
            <a:gdLst/>
            <a:ahLst/>
            <a:cxnLst/>
            <a:rect l="l" t="t" r="r" b="b"/>
            <a:pathLst>
              <a:path w="962493" h="984648">
                <a:moveTo>
                  <a:pt x="0" y="0"/>
                </a:moveTo>
                <a:lnTo>
                  <a:pt x="962494" y="0"/>
                </a:lnTo>
                <a:lnTo>
                  <a:pt x="962494" y="984648"/>
                </a:lnTo>
                <a:lnTo>
                  <a:pt x="0" y="9846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451473" y="3979105"/>
            <a:ext cx="860367" cy="880171"/>
          </a:xfrm>
          <a:custGeom>
            <a:avLst/>
            <a:gdLst/>
            <a:ahLst/>
            <a:cxnLst/>
            <a:rect l="l" t="t" r="r" b="b"/>
            <a:pathLst>
              <a:path w="860367" h="880171">
                <a:moveTo>
                  <a:pt x="860366" y="0"/>
                </a:moveTo>
                <a:lnTo>
                  <a:pt x="0" y="0"/>
                </a:lnTo>
                <a:lnTo>
                  <a:pt x="0" y="880170"/>
                </a:lnTo>
                <a:lnTo>
                  <a:pt x="860366" y="880170"/>
                </a:lnTo>
                <a:lnTo>
                  <a:pt x="86036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272229" y="638057"/>
            <a:ext cx="1089066" cy="781286"/>
          </a:xfrm>
          <a:custGeom>
            <a:avLst/>
            <a:gdLst/>
            <a:ahLst/>
            <a:cxnLst/>
            <a:rect l="l" t="t" r="r" b="b"/>
            <a:pathLst>
              <a:path w="1089066" h="781286">
                <a:moveTo>
                  <a:pt x="0" y="0"/>
                </a:moveTo>
                <a:lnTo>
                  <a:pt x="1089066" y="0"/>
                </a:lnTo>
                <a:lnTo>
                  <a:pt x="1089066" y="781286"/>
                </a:lnTo>
                <a:lnTo>
                  <a:pt x="0" y="781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10285" t="-92421" r="-241575" b="-51949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49342">
            <a:off x="12413832" y="-217777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01922" y="5633169"/>
            <a:ext cx="5653420" cy="5499236"/>
          </a:xfrm>
          <a:custGeom>
            <a:avLst/>
            <a:gdLst/>
            <a:ahLst/>
            <a:cxnLst/>
            <a:rect l="l" t="t" r="r" b="b"/>
            <a:pathLst>
              <a:path w="5653420" h="5499236">
                <a:moveTo>
                  <a:pt x="0" y="0"/>
                </a:moveTo>
                <a:lnTo>
                  <a:pt x="5653420" y="0"/>
                </a:lnTo>
                <a:lnTo>
                  <a:pt x="5653420" y="5499236"/>
                </a:lnTo>
                <a:lnTo>
                  <a:pt x="0" y="549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21797">
            <a:off x="-2255956" y="330300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1466" y="4488603"/>
            <a:ext cx="2393579" cy="2289132"/>
          </a:xfrm>
          <a:custGeom>
            <a:avLst/>
            <a:gdLst/>
            <a:ahLst/>
            <a:cxnLst/>
            <a:rect l="l" t="t" r="r" b="b"/>
            <a:pathLst>
              <a:path w="2393579" h="2289132">
                <a:moveTo>
                  <a:pt x="0" y="0"/>
                </a:moveTo>
                <a:lnTo>
                  <a:pt x="2393579" y="0"/>
                </a:lnTo>
                <a:lnTo>
                  <a:pt x="2393579" y="2289132"/>
                </a:lnTo>
                <a:lnTo>
                  <a:pt x="0" y="2289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58620" y="-1175166"/>
            <a:ext cx="5704814" cy="5704814"/>
          </a:xfrm>
          <a:custGeom>
            <a:avLst/>
            <a:gdLst/>
            <a:ahLst/>
            <a:cxnLst/>
            <a:rect l="l" t="t" r="r" b="b"/>
            <a:pathLst>
              <a:path w="5704814" h="5704814">
                <a:moveTo>
                  <a:pt x="0" y="0"/>
                </a:moveTo>
                <a:lnTo>
                  <a:pt x="5704814" y="0"/>
                </a:lnTo>
                <a:lnTo>
                  <a:pt x="5704814" y="5704813"/>
                </a:lnTo>
                <a:lnTo>
                  <a:pt x="0" y="5704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522491">
            <a:off x="4040546" y="-380160"/>
            <a:ext cx="2299939" cy="2057400"/>
          </a:xfrm>
          <a:custGeom>
            <a:avLst/>
            <a:gdLst/>
            <a:ahLst/>
            <a:cxnLst/>
            <a:rect l="l" t="t" r="r" b="b"/>
            <a:pathLst>
              <a:path w="2299939" h="2057400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58577" y="8527122"/>
            <a:ext cx="3882791" cy="1877859"/>
          </a:xfrm>
          <a:custGeom>
            <a:avLst/>
            <a:gdLst/>
            <a:ahLst/>
            <a:cxnLst/>
            <a:rect l="l" t="t" r="r" b="b"/>
            <a:pathLst>
              <a:path w="3882791" h="1877859">
                <a:moveTo>
                  <a:pt x="0" y="0"/>
                </a:moveTo>
                <a:lnTo>
                  <a:pt x="3882791" y="0"/>
                </a:lnTo>
                <a:lnTo>
                  <a:pt x="3882791" y="1877859"/>
                </a:lnTo>
                <a:lnTo>
                  <a:pt x="0" y="18778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72419">
            <a:off x="2498738" y="4254318"/>
            <a:ext cx="831323" cy="1054563"/>
          </a:xfrm>
          <a:custGeom>
            <a:avLst/>
            <a:gdLst/>
            <a:ahLst/>
            <a:cxnLst/>
            <a:rect l="l" t="t" r="r" b="b"/>
            <a:pathLst>
              <a:path w="831323" h="1054563">
                <a:moveTo>
                  <a:pt x="0" y="0"/>
                </a:moveTo>
                <a:lnTo>
                  <a:pt x="831323" y="0"/>
                </a:lnTo>
                <a:lnTo>
                  <a:pt x="831323" y="1054563"/>
                </a:lnTo>
                <a:lnTo>
                  <a:pt x="0" y="1054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5654" r="-12073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21011" y="648540"/>
            <a:ext cx="1334956" cy="2390842"/>
          </a:xfrm>
          <a:custGeom>
            <a:avLst/>
            <a:gdLst/>
            <a:ahLst/>
            <a:cxnLst/>
            <a:rect l="l" t="t" r="r" b="b"/>
            <a:pathLst>
              <a:path w="1334956" h="2390842">
                <a:moveTo>
                  <a:pt x="0" y="0"/>
                </a:moveTo>
                <a:lnTo>
                  <a:pt x="1334955" y="0"/>
                </a:lnTo>
                <a:lnTo>
                  <a:pt x="1334955" y="2390842"/>
                </a:lnTo>
                <a:lnTo>
                  <a:pt x="0" y="2390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27030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09544" y="2697323"/>
            <a:ext cx="2699511" cy="2729285"/>
          </a:xfrm>
          <a:custGeom>
            <a:avLst/>
            <a:gdLst/>
            <a:ahLst/>
            <a:cxnLst/>
            <a:rect l="l" t="t" r="r" b="b"/>
            <a:pathLst>
              <a:path w="2699511" h="2729285">
                <a:moveTo>
                  <a:pt x="0" y="0"/>
                </a:moveTo>
                <a:lnTo>
                  <a:pt x="2699512" y="0"/>
                </a:lnTo>
                <a:lnTo>
                  <a:pt x="2699512" y="2729286"/>
                </a:lnTo>
                <a:lnTo>
                  <a:pt x="0" y="27292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4217" y="6760418"/>
            <a:ext cx="1141655" cy="1314766"/>
          </a:xfrm>
          <a:custGeom>
            <a:avLst/>
            <a:gdLst/>
            <a:ahLst/>
            <a:cxnLst/>
            <a:rect l="l" t="t" r="r" b="b"/>
            <a:pathLst>
              <a:path w="1141655" h="1314766">
                <a:moveTo>
                  <a:pt x="0" y="0"/>
                </a:moveTo>
                <a:lnTo>
                  <a:pt x="1141656" y="0"/>
                </a:lnTo>
                <a:lnTo>
                  <a:pt x="1141656" y="1314766"/>
                </a:lnTo>
                <a:lnTo>
                  <a:pt x="0" y="1314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3253" y="6956534"/>
            <a:ext cx="801067" cy="922533"/>
          </a:xfrm>
          <a:custGeom>
            <a:avLst/>
            <a:gdLst/>
            <a:ahLst/>
            <a:cxnLst/>
            <a:rect l="l" t="t" r="r" b="b"/>
            <a:pathLst>
              <a:path w="801067" h="922533">
                <a:moveTo>
                  <a:pt x="0" y="0"/>
                </a:moveTo>
                <a:lnTo>
                  <a:pt x="801067" y="0"/>
                </a:lnTo>
                <a:lnTo>
                  <a:pt x="801067" y="922534"/>
                </a:lnTo>
                <a:lnTo>
                  <a:pt x="0" y="9225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000625" y="4924425"/>
            <a:ext cx="8243888" cy="1152525"/>
            <a:chOff x="0" y="0"/>
            <a:chExt cx="10991850" cy="1536700"/>
          </a:xfrm>
        </p:grpSpPr>
        <p:sp>
          <p:nvSpPr>
            <p:cNvPr id="15" name="Freeform 15"/>
            <p:cNvSpPr/>
            <p:nvPr/>
          </p:nvSpPr>
          <p:spPr>
            <a:xfrm>
              <a:off x="44450" y="15240"/>
              <a:ext cx="10900410" cy="1522730"/>
            </a:xfrm>
            <a:custGeom>
              <a:avLst/>
              <a:gdLst/>
              <a:ahLst/>
              <a:cxnLst/>
              <a:rect l="l" t="t" r="r" b="b"/>
              <a:pathLst>
                <a:path w="10900410" h="1522730">
                  <a:moveTo>
                    <a:pt x="643890" y="111760"/>
                  </a:moveTo>
                  <a:cubicBezTo>
                    <a:pt x="3370580" y="132080"/>
                    <a:pt x="5105400" y="106680"/>
                    <a:pt x="6452870" y="90170"/>
                  </a:cubicBezTo>
                  <a:cubicBezTo>
                    <a:pt x="7729220" y="74930"/>
                    <a:pt x="9687560" y="0"/>
                    <a:pt x="10180320" y="35560"/>
                  </a:cubicBezTo>
                  <a:cubicBezTo>
                    <a:pt x="10303510" y="45720"/>
                    <a:pt x="10336530" y="49530"/>
                    <a:pt x="10408920" y="73660"/>
                  </a:cubicBezTo>
                  <a:cubicBezTo>
                    <a:pt x="10481310" y="97790"/>
                    <a:pt x="10553700" y="135890"/>
                    <a:pt x="10614660" y="182880"/>
                  </a:cubicBezTo>
                  <a:cubicBezTo>
                    <a:pt x="10675620" y="228600"/>
                    <a:pt x="10731500" y="287020"/>
                    <a:pt x="10773410" y="350520"/>
                  </a:cubicBezTo>
                  <a:cubicBezTo>
                    <a:pt x="10816590" y="414020"/>
                    <a:pt x="10850880" y="487680"/>
                    <a:pt x="10871200" y="561340"/>
                  </a:cubicBezTo>
                  <a:cubicBezTo>
                    <a:pt x="10891520" y="635000"/>
                    <a:pt x="10900410" y="716280"/>
                    <a:pt x="10896600" y="792480"/>
                  </a:cubicBezTo>
                  <a:cubicBezTo>
                    <a:pt x="10892790" y="868680"/>
                    <a:pt x="10875010" y="947420"/>
                    <a:pt x="10845800" y="1018540"/>
                  </a:cubicBezTo>
                  <a:cubicBezTo>
                    <a:pt x="10817860" y="1089660"/>
                    <a:pt x="10775950" y="1159510"/>
                    <a:pt x="10726420" y="1217930"/>
                  </a:cubicBezTo>
                  <a:cubicBezTo>
                    <a:pt x="10676890" y="1275080"/>
                    <a:pt x="10615930" y="1328420"/>
                    <a:pt x="10549890" y="1367790"/>
                  </a:cubicBezTo>
                  <a:cubicBezTo>
                    <a:pt x="10485120" y="1407160"/>
                    <a:pt x="10408920" y="1437640"/>
                    <a:pt x="10333990" y="1452880"/>
                  </a:cubicBezTo>
                  <a:cubicBezTo>
                    <a:pt x="10260330" y="1469390"/>
                    <a:pt x="10179050" y="1474470"/>
                    <a:pt x="10102850" y="1465580"/>
                  </a:cubicBezTo>
                  <a:cubicBezTo>
                    <a:pt x="10026650" y="1457960"/>
                    <a:pt x="9947910" y="1436370"/>
                    <a:pt x="9879330" y="1403350"/>
                  </a:cubicBezTo>
                  <a:cubicBezTo>
                    <a:pt x="9809480" y="1371600"/>
                    <a:pt x="9742170" y="1325880"/>
                    <a:pt x="9687560" y="1273810"/>
                  </a:cubicBezTo>
                  <a:cubicBezTo>
                    <a:pt x="9631680" y="1221740"/>
                    <a:pt x="9582150" y="1156970"/>
                    <a:pt x="9546590" y="1088390"/>
                  </a:cubicBezTo>
                  <a:cubicBezTo>
                    <a:pt x="9511030" y="1021080"/>
                    <a:pt x="9485630" y="944880"/>
                    <a:pt x="9472930" y="868680"/>
                  </a:cubicBezTo>
                  <a:cubicBezTo>
                    <a:pt x="9460230" y="793750"/>
                    <a:pt x="9460230" y="712470"/>
                    <a:pt x="9472930" y="637540"/>
                  </a:cubicBezTo>
                  <a:cubicBezTo>
                    <a:pt x="9485630" y="561340"/>
                    <a:pt x="9511030" y="485140"/>
                    <a:pt x="9546590" y="416560"/>
                  </a:cubicBezTo>
                  <a:cubicBezTo>
                    <a:pt x="9582150" y="349250"/>
                    <a:pt x="9631680" y="284480"/>
                    <a:pt x="9687560" y="232410"/>
                  </a:cubicBezTo>
                  <a:cubicBezTo>
                    <a:pt x="9742170" y="180340"/>
                    <a:pt x="9809480" y="134620"/>
                    <a:pt x="9879330" y="102870"/>
                  </a:cubicBezTo>
                  <a:cubicBezTo>
                    <a:pt x="9949180" y="69850"/>
                    <a:pt x="10026650" y="48260"/>
                    <a:pt x="10102850" y="40640"/>
                  </a:cubicBezTo>
                  <a:cubicBezTo>
                    <a:pt x="10179050" y="31750"/>
                    <a:pt x="10260330" y="36830"/>
                    <a:pt x="10333990" y="53340"/>
                  </a:cubicBezTo>
                  <a:cubicBezTo>
                    <a:pt x="10408920" y="69850"/>
                    <a:pt x="10485120" y="99060"/>
                    <a:pt x="10549890" y="138430"/>
                  </a:cubicBezTo>
                  <a:cubicBezTo>
                    <a:pt x="10615930" y="177800"/>
                    <a:pt x="10678160" y="231140"/>
                    <a:pt x="10726420" y="289560"/>
                  </a:cubicBezTo>
                  <a:cubicBezTo>
                    <a:pt x="10775950" y="346710"/>
                    <a:pt x="10817860" y="416560"/>
                    <a:pt x="10847070" y="487680"/>
                  </a:cubicBezTo>
                  <a:cubicBezTo>
                    <a:pt x="10875010" y="558800"/>
                    <a:pt x="10892790" y="638810"/>
                    <a:pt x="10896600" y="715010"/>
                  </a:cubicBezTo>
                  <a:cubicBezTo>
                    <a:pt x="10900410" y="791210"/>
                    <a:pt x="10891520" y="871220"/>
                    <a:pt x="10871200" y="944880"/>
                  </a:cubicBezTo>
                  <a:cubicBezTo>
                    <a:pt x="10850880" y="1018540"/>
                    <a:pt x="10816590" y="1092200"/>
                    <a:pt x="10773410" y="1155700"/>
                  </a:cubicBezTo>
                  <a:cubicBezTo>
                    <a:pt x="10731500" y="1219200"/>
                    <a:pt x="10674350" y="1277620"/>
                    <a:pt x="10614660" y="1324610"/>
                  </a:cubicBezTo>
                  <a:cubicBezTo>
                    <a:pt x="10553700" y="1370330"/>
                    <a:pt x="10481310" y="1408430"/>
                    <a:pt x="10408920" y="1432560"/>
                  </a:cubicBezTo>
                  <a:cubicBezTo>
                    <a:pt x="10336530" y="1456690"/>
                    <a:pt x="10309860" y="1460500"/>
                    <a:pt x="10180320" y="1470660"/>
                  </a:cubicBezTo>
                  <a:cubicBezTo>
                    <a:pt x="9476740" y="1522730"/>
                    <a:pt x="4869180" y="1398270"/>
                    <a:pt x="3347720" y="1384300"/>
                  </a:cubicBezTo>
                  <a:cubicBezTo>
                    <a:pt x="2584450" y="1376680"/>
                    <a:pt x="2122170" y="1371600"/>
                    <a:pt x="1628140" y="1375410"/>
                  </a:cubicBezTo>
                  <a:cubicBezTo>
                    <a:pt x="1254760" y="1377950"/>
                    <a:pt x="829310" y="1404620"/>
                    <a:pt x="643890" y="1394460"/>
                  </a:cubicBezTo>
                  <a:cubicBezTo>
                    <a:pt x="570230" y="1390650"/>
                    <a:pt x="539750" y="1388110"/>
                    <a:pt x="490220" y="1376680"/>
                  </a:cubicBezTo>
                  <a:cubicBezTo>
                    <a:pt x="440690" y="1363980"/>
                    <a:pt x="391160" y="1344930"/>
                    <a:pt x="345440" y="1320800"/>
                  </a:cubicBezTo>
                  <a:cubicBezTo>
                    <a:pt x="299720" y="1297940"/>
                    <a:pt x="256540" y="1267460"/>
                    <a:pt x="218440" y="1233170"/>
                  </a:cubicBezTo>
                  <a:cubicBezTo>
                    <a:pt x="180340" y="1198880"/>
                    <a:pt x="144780" y="1159510"/>
                    <a:pt x="115570" y="1117600"/>
                  </a:cubicBezTo>
                  <a:cubicBezTo>
                    <a:pt x="86360" y="1075690"/>
                    <a:pt x="62230" y="1028700"/>
                    <a:pt x="43180" y="980440"/>
                  </a:cubicBezTo>
                  <a:cubicBezTo>
                    <a:pt x="25400" y="933450"/>
                    <a:pt x="12700" y="881380"/>
                    <a:pt x="6350" y="830580"/>
                  </a:cubicBezTo>
                  <a:cubicBezTo>
                    <a:pt x="0" y="779780"/>
                    <a:pt x="0" y="726440"/>
                    <a:pt x="6350" y="675640"/>
                  </a:cubicBezTo>
                  <a:cubicBezTo>
                    <a:pt x="12700" y="624840"/>
                    <a:pt x="25400" y="574040"/>
                    <a:pt x="43180" y="525780"/>
                  </a:cubicBezTo>
                  <a:cubicBezTo>
                    <a:pt x="62230" y="477520"/>
                    <a:pt x="86360" y="430530"/>
                    <a:pt x="115570" y="388620"/>
                  </a:cubicBezTo>
                  <a:cubicBezTo>
                    <a:pt x="144780" y="346710"/>
                    <a:pt x="180340" y="307340"/>
                    <a:pt x="218440" y="273050"/>
                  </a:cubicBezTo>
                  <a:cubicBezTo>
                    <a:pt x="256540" y="238760"/>
                    <a:pt x="299720" y="208280"/>
                    <a:pt x="345440" y="185420"/>
                  </a:cubicBezTo>
                  <a:cubicBezTo>
                    <a:pt x="391160" y="161290"/>
                    <a:pt x="440690" y="142240"/>
                    <a:pt x="490220" y="129540"/>
                  </a:cubicBezTo>
                  <a:cubicBezTo>
                    <a:pt x="539750" y="118110"/>
                    <a:pt x="643890" y="111760"/>
                    <a:pt x="643890" y="11176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252085" y="3727133"/>
            <a:ext cx="686752" cy="580072"/>
            <a:chOff x="0" y="0"/>
            <a:chExt cx="915670" cy="773430"/>
          </a:xfrm>
        </p:grpSpPr>
        <p:sp>
          <p:nvSpPr>
            <p:cNvPr id="17" name="Freeform 17"/>
            <p:cNvSpPr/>
            <p:nvPr/>
          </p:nvSpPr>
          <p:spPr>
            <a:xfrm>
              <a:off x="48260" y="48260"/>
              <a:ext cx="819150" cy="674370"/>
            </a:xfrm>
            <a:custGeom>
              <a:avLst/>
              <a:gdLst/>
              <a:ahLst/>
              <a:cxnLst/>
              <a:rect l="l" t="t" r="r" b="b"/>
              <a:pathLst>
                <a:path w="819150" h="674370">
                  <a:moveTo>
                    <a:pt x="619760" y="645160"/>
                  </a:moveTo>
                  <a:cubicBezTo>
                    <a:pt x="247650" y="334010"/>
                    <a:pt x="62230" y="246380"/>
                    <a:pt x="19050" y="184150"/>
                  </a:cubicBezTo>
                  <a:cubicBezTo>
                    <a:pt x="1270" y="156210"/>
                    <a:pt x="0" y="133350"/>
                    <a:pt x="2540" y="109220"/>
                  </a:cubicBezTo>
                  <a:cubicBezTo>
                    <a:pt x="5080" y="85090"/>
                    <a:pt x="17780" y="58420"/>
                    <a:pt x="34290" y="40640"/>
                  </a:cubicBezTo>
                  <a:cubicBezTo>
                    <a:pt x="50800" y="22860"/>
                    <a:pt x="81280" y="8890"/>
                    <a:pt x="100330" y="3810"/>
                  </a:cubicBezTo>
                  <a:cubicBezTo>
                    <a:pt x="115570" y="0"/>
                    <a:pt x="125730" y="0"/>
                    <a:pt x="139700" y="3810"/>
                  </a:cubicBezTo>
                  <a:cubicBezTo>
                    <a:pt x="160020" y="8890"/>
                    <a:pt x="190500" y="21590"/>
                    <a:pt x="207010" y="38100"/>
                  </a:cubicBezTo>
                  <a:cubicBezTo>
                    <a:pt x="223520" y="55880"/>
                    <a:pt x="237490" y="83820"/>
                    <a:pt x="240030" y="107950"/>
                  </a:cubicBezTo>
                  <a:cubicBezTo>
                    <a:pt x="242570" y="130810"/>
                    <a:pt x="232410" y="163830"/>
                    <a:pt x="223520" y="181610"/>
                  </a:cubicBezTo>
                  <a:cubicBezTo>
                    <a:pt x="217170" y="195580"/>
                    <a:pt x="210820" y="203200"/>
                    <a:pt x="199390" y="212090"/>
                  </a:cubicBezTo>
                  <a:cubicBezTo>
                    <a:pt x="182880" y="223520"/>
                    <a:pt x="148590" y="237490"/>
                    <a:pt x="128270" y="240030"/>
                  </a:cubicBezTo>
                  <a:cubicBezTo>
                    <a:pt x="114300" y="242570"/>
                    <a:pt x="104140" y="241300"/>
                    <a:pt x="90170" y="236220"/>
                  </a:cubicBezTo>
                  <a:cubicBezTo>
                    <a:pt x="71120" y="229870"/>
                    <a:pt x="41910" y="213360"/>
                    <a:pt x="26670" y="194310"/>
                  </a:cubicBezTo>
                  <a:cubicBezTo>
                    <a:pt x="12700" y="175260"/>
                    <a:pt x="2540" y="146050"/>
                    <a:pt x="2540" y="121920"/>
                  </a:cubicBezTo>
                  <a:cubicBezTo>
                    <a:pt x="1270" y="99060"/>
                    <a:pt x="15240" y="67310"/>
                    <a:pt x="25400" y="49530"/>
                  </a:cubicBezTo>
                  <a:cubicBezTo>
                    <a:pt x="33020" y="38100"/>
                    <a:pt x="40640" y="30480"/>
                    <a:pt x="53340" y="22860"/>
                  </a:cubicBezTo>
                  <a:cubicBezTo>
                    <a:pt x="71120" y="12700"/>
                    <a:pt x="99060" y="0"/>
                    <a:pt x="127000" y="2540"/>
                  </a:cubicBezTo>
                  <a:cubicBezTo>
                    <a:pt x="163830" y="5080"/>
                    <a:pt x="199390" y="26670"/>
                    <a:pt x="252730" y="58420"/>
                  </a:cubicBezTo>
                  <a:cubicBezTo>
                    <a:pt x="370840" y="129540"/>
                    <a:pt x="699770" y="374650"/>
                    <a:pt x="773430" y="461010"/>
                  </a:cubicBezTo>
                  <a:cubicBezTo>
                    <a:pt x="800100" y="491490"/>
                    <a:pt x="811530" y="509270"/>
                    <a:pt x="815340" y="534670"/>
                  </a:cubicBezTo>
                  <a:cubicBezTo>
                    <a:pt x="819150" y="561340"/>
                    <a:pt x="810260" y="596900"/>
                    <a:pt x="797560" y="618490"/>
                  </a:cubicBezTo>
                  <a:cubicBezTo>
                    <a:pt x="787400" y="636270"/>
                    <a:pt x="772160" y="648970"/>
                    <a:pt x="755650" y="657860"/>
                  </a:cubicBezTo>
                  <a:cubicBezTo>
                    <a:pt x="739140" y="666750"/>
                    <a:pt x="720090" y="674370"/>
                    <a:pt x="701040" y="673100"/>
                  </a:cubicBezTo>
                  <a:cubicBezTo>
                    <a:pt x="675640" y="671830"/>
                    <a:pt x="619760" y="645160"/>
                    <a:pt x="619760" y="6451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5309235" y="4247197"/>
            <a:ext cx="471488" cy="263842"/>
            <a:chOff x="0" y="0"/>
            <a:chExt cx="628650" cy="351790"/>
          </a:xfrm>
        </p:grpSpPr>
        <p:sp>
          <p:nvSpPr>
            <p:cNvPr id="19" name="Freeform 19"/>
            <p:cNvSpPr/>
            <p:nvPr/>
          </p:nvSpPr>
          <p:spPr>
            <a:xfrm>
              <a:off x="49530" y="40640"/>
              <a:ext cx="538480" cy="261620"/>
            </a:xfrm>
            <a:custGeom>
              <a:avLst/>
              <a:gdLst/>
              <a:ahLst/>
              <a:cxnLst/>
              <a:rect l="l" t="t" r="r" b="b"/>
              <a:pathLst>
                <a:path w="538480" h="261620">
                  <a:moveTo>
                    <a:pt x="414020" y="256540"/>
                  </a:moveTo>
                  <a:cubicBezTo>
                    <a:pt x="92710" y="254000"/>
                    <a:pt x="68580" y="245110"/>
                    <a:pt x="50800" y="233680"/>
                  </a:cubicBezTo>
                  <a:cubicBezTo>
                    <a:pt x="38100" y="226060"/>
                    <a:pt x="30480" y="218440"/>
                    <a:pt x="22860" y="204470"/>
                  </a:cubicBezTo>
                  <a:cubicBezTo>
                    <a:pt x="12700" y="185420"/>
                    <a:pt x="0" y="153670"/>
                    <a:pt x="1270" y="128270"/>
                  </a:cubicBezTo>
                  <a:cubicBezTo>
                    <a:pt x="2540" y="102870"/>
                    <a:pt x="19050" y="71120"/>
                    <a:pt x="30480" y="54610"/>
                  </a:cubicBezTo>
                  <a:cubicBezTo>
                    <a:pt x="39370" y="41910"/>
                    <a:pt x="50800" y="34290"/>
                    <a:pt x="62230" y="27940"/>
                  </a:cubicBezTo>
                  <a:cubicBezTo>
                    <a:pt x="73660" y="21590"/>
                    <a:pt x="83820" y="15240"/>
                    <a:pt x="99060" y="12700"/>
                  </a:cubicBezTo>
                  <a:cubicBezTo>
                    <a:pt x="120650" y="10160"/>
                    <a:pt x="154940" y="11430"/>
                    <a:pt x="177800" y="21590"/>
                  </a:cubicBezTo>
                  <a:cubicBezTo>
                    <a:pt x="200660" y="31750"/>
                    <a:pt x="224790" y="54610"/>
                    <a:pt x="236220" y="76200"/>
                  </a:cubicBezTo>
                  <a:cubicBezTo>
                    <a:pt x="247650" y="99060"/>
                    <a:pt x="252730" y="129540"/>
                    <a:pt x="248920" y="154940"/>
                  </a:cubicBezTo>
                  <a:cubicBezTo>
                    <a:pt x="245110" y="180340"/>
                    <a:pt x="226060" y="209550"/>
                    <a:pt x="212090" y="224790"/>
                  </a:cubicBezTo>
                  <a:cubicBezTo>
                    <a:pt x="201930" y="236220"/>
                    <a:pt x="193040" y="242570"/>
                    <a:pt x="177800" y="247650"/>
                  </a:cubicBezTo>
                  <a:cubicBezTo>
                    <a:pt x="158750" y="255270"/>
                    <a:pt x="123190" y="261620"/>
                    <a:pt x="99060" y="256540"/>
                  </a:cubicBezTo>
                  <a:cubicBezTo>
                    <a:pt x="74930" y="251460"/>
                    <a:pt x="46990" y="234950"/>
                    <a:pt x="30480" y="215900"/>
                  </a:cubicBezTo>
                  <a:cubicBezTo>
                    <a:pt x="15240" y="196850"/>
                    <a:pt x="5080" y="162560"/>
                    <a:pt x="1270" y="140970"/>
                  </a:cubicBezTo>
                  <a:cubicBezTo>
                    <a:pt x="0" y="127000"/>
                    <a:pt x="1270" y="115570"/>
                    <a:pt x="6350" y="101600"/>
                  </a:cubicBezTo>
                  <a:cubicBezTo>
                    <a:pt x="13970" y="81280"/>
                    <a:pt x="30480" y="50800"/>
                    <a:pt x="50800" y="35560"/>
                  </a:cubicBezTo>
                  <a:cubicBezTo>
                    <a:pt x="71120" y="20320"/>
                    <a:pt x="92710" y="15240"/>
                    <a:pt x="125730" y="10160"/>
                  </a:cubicBezTo>
                  <a:cubicBezTo>
                    <a:pt x="190500" y="0"/>
                    <a:pt x="347980" y="0"/>
                    <a:pt x="414020" y="12700"/>
                  </a:cubicBezTo>
                  <a:cubicBezTo>
                    <a:pt x="449580" y="19050"/>
                    <a:pt x="474980" y="27940"/>
                    <a:pt x="495300" y="43180"/>
                  </a:cubicBezTo>
                  <a:cubicBezTo>
                    <a:pt x="511810" y="55880"/>
                    <a:pt x="521970" y="72390"/>
                    <a:pt x="528320" y="91440"/>
                  </a:cubicBezTo>
                  <a:cubicBezTo>
                    <a:pt x="535940" y="115570"/>
                    <a:pt x="538480" y="152400"/>
                    <a:pt x="528320" y="177800"/>
                  </a:cubicBezTo>
                  <a:cubicBezTo>
                    <a:pt x="518160" y="203200"/>
                    <a:pt x="491490" y="229870"/>
                    <a:pt x="471170" y="242570"/>
                  </a:cubicBezTo>
                  <a:cubicBezTo>
                    <a:pt x="453390" y="254000"/>
                    <a:pt x="414020" y="256540"/>
                    <a:pt x="414020" y="2565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840730" y="3665220"/>
            <a:ext cx="362903" cy="501968"/>
            <a:chOff x="0" y="0"/>
            <a:chExt cx="483870" cy="669290"/>
          </a:xfrm>
        </p:grpSpPr>
        <p:sp>
          <p:nvSpPr>
            <p:cNvPr id="21" name="Freeform 21"/>
            <p:cNvSpPr/>
            <p:nvPr/>
          </p:nvSpPr>
          <p:spPr>
            <a:xfrm>
              <a:off x="44450" y="44450"/>
              <a:ext cx="389890" cy="577850"/>
            </a:xfrm>
            <a:custGeom>
              <a:avLst/>
              <a:gdLst/>
              <a:ahLst/>
              <a:cxnLst/>
              <a:rect l="l" t="t" r="r" b="b"/>
              <a:pathLst>
                <a:path w="389890" h="577850">
                  <a:moveTo>
                    <a:pt x="6350" y="412750"/>
                  </a:moveTo>
                  <a:cubicBezTo>
                    <a:pt x="138430" y="85090"/>
                    <a:pt x="172720" y="41910"/>
                    <a:pt x="196850" y="22860"/>
                  </a:cubicBezTo>
                  <a:cubicBezTo>
                    <a:pt x="209550" y="12700"/>
                    <a:pt x="218440" y="8890"/>
                    <a:pt x="233680" y="6350"/>
                  </a:cubicBezTo>
                  <a:cubicBezTo>
                    <a:pt x="254000" y="2540"/>
                    <a:pt x="288290" y="1270"/>
                    <a:pt x="312420" y="11430"/>
                  </a:cubicBezTo>
                  <a:cubicBezTo>
                    <a:pt x="335280" y="20320"/>
                    <a:pt x="359410" y="40640"/>
                    <a:pt x="372110" y="62230"/>
                  </a:cubicBezTo>
                  <a:cubicBezTo>
                    <a:pt x="384810" y="83820"/>
                    <a:pt x="388620" y="118110"/>
                    <a:pt x="388620" y="139700"/>
                  </a:cubicBezTo>
                  <a:cubicBezTo>
                    <a:pt x="387350" y="154940"/>
                    <a:pt x="384810" y="165100"/>
                    <a:pt x="377190" y="177800"/>
                  </a:cubicBezTo>
                  <a:cubicBezTo>
                    <a:pt x="367030" y="196850"/>
                    <a:pt x="344170" y="223520"/>
                    <a:pt x="322580" y="234950"/>
                  </a:cubicBezTo>
                  <a:cubicBezTo>
                    <a:pt x="300990" y="246380"/>
                    <a:pt x="265430" y="248920"/>
                    <a:pt x="245110" y="247650"/>
                  </a:cubicBezTo>
                  <a:cubicBezTo>
                    <a:pt x="229870" y="246380"/>
                    <a:pt x="219710" y="242570"/>
                    <a:pt x="207010" y="233680"/>
                  </a:cubicBezTo>
                  <a:cubicBezTo>
                    <a:pt x="189230" y="222250"/>
                    <a:pt x="163830" y="199390"/>
                    <a:pt x="153670" y="176530"/>
                  </a:cubicBezTo>
                  <a:cubicBezTo>
                    <a:pt x="142240" y="153670"/>
                    <a:pt x="139700" y="121920"/>
                    <a:pt x="144780" y="97790"/>
                  </a:cubicBezTo>
                  <a:cubicBezTo>
                    <a:pt x="151130" y="73660"/>
                    <a:pt x="171450" y="45720"/>
                    <a:pt x="186690" y="30480"/>
                  </a:cubicBezTo>
                  <a:cubicBezTo>
                    <a:pt x="196850" y="20320"/>
                    <a:pt x="205740" y="15240"/>
                    <a:pt x="220980" y="10160"/>
                  </a:cubicBezTo>
                  <a:cubicBezTo>
                    <a:pt x="241300" y="5080"/>
                    <a:pt x="275590" y="0"/>
                    <a:pt x="299720" y="6350"/>
                  </a:cubicBezTo>
                  <a:cubicBezTo>
                    <a:pt x="323850" y="13970"/>
                    <a:pt x="350520" y="35560"/>
                    <a:pt x="364490" y="52070"/>
                  </a:cubicBezTo>
                  <a:cubicBezTo>
                    <a:pt x="374650" y="62230"/>
                    <a:pt x="379730" y="72390"/>
                    <a:pt x="382270" y="86360"/>
                  </a:cubicBezTo>
                  <a:cubicBezTo>
                    <a:pt x="387350" y="107950"/>
                    <a:pt x="389890" y="143510"/>
                    <a:pt x="382270" y="166370"/>
                  </a:cubicBezTo>
                  <a:cubicBezTo>
                    <a:pt x="374650" y="186690"/>
                    <a:pt x="355600" y="193040"/>
                    <a:pt x="340360" y="220980"/>
                  </a:cubicBezTo>
                  <a:cubicBezTo>
                    <a:pt x="307340" y="279400"/>
                    <a:pt x="257810" y="471170"/>
                    <a:pt x="223520" y="521970"/>
                  </a:cubicBezTo>
                  <a:cubicBezTo>
                    <a:pt x="208280" y="544830"/>
                    <a:pt x="198120" y="553720"/>
                    <a:pt x="180340" y="561340"/>
                  </a:cubicBezTo>
                  <a:cubicBezTo>
                    <a:pt x="157480" y="572770"/>
                    <a:pt x="118110" y="577850"/>
                    <a:pt x="93980" y="574040"/>
                  </a:cubicBezTo>
                  <a:cubicBezTo>
                    <a:pt x="73660" y="570230"/>
                    <a:pt x="55880" y="558800"/>
                    <a:pt x="41910" y="547370"/>
                  </a:cubicBezTo>
                  <a:cubicBezTo>
                    <a:pt x="27940" y="534670"/>
                    <a:pt x="13970" y="518160"/>
                    <a:pt x="7620" y="499110"/>
                  </a:cubicBezTo>
                  <a:cubicBezTo>
                    <a:pt x="0" y="476250"/>
                    <a:pt x="6350" y="412750"/>
                    <a:pt x="6350" y="41275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255818" y="3704272"/>
            <a:ext cx="756285" cy="708660"/>
            <a:chOff x="0" y="0"/>
            <a:chExt cx="1008380" cy="944880"/>
          </a:xfrm>
        </p:grpSpPr>
        <p:sp>
          <p:nvSpPr>
            <p:cNvPr id="23" name="Freeform 23"/>
            <p:cNvSpPr/>
            <p:nvPr/>
          </p:nvSpPr>
          <p:spPr>
            <a:xfrm>
              <a:off x="46990" y="44450"/>
              <a:ext cx="910590" cy="848360"/>
            </a:xfrm>
            <a:custGeom>
              <a:avLst/>
              <a:gdLst/>
              <a:ahLst/>
              <a:cxnLst/>
              <a:rect l="l" t="t" r="r" b="b"/>
              <a:pathLst>
                <a:path w="910590" h="848360">
                  <a:moveTo>
                    <a:pt x="44450" y="642620"/>
                  </a:moveTo>
                  <a:cubicBezTo>
                    <a:pt x="666750" y="101600"/>
                    <a:pt x="704850" y="43180"/>
                    <a:pt x="735330" y="20320"/>
                  </a:cubicBezTo>
                  <a:cubicBezTo>
                    <a:pt x="749300" y="11430"/>
                    <a:pt x="755650" y="8890"/>
                    <a:pt x="769620" y="6350"/>
                  </a:cubicBezTo>
                  <a:cubicBezTo>
                    <a:pt x="788670" y="2540"/>
                    <a:pt x="820420" y="2540"/>
                    <a:pt x="840740" y="10160"/>
                  </a:cubicBezTo>
                  <a:cubicBezTo>
                    <a:pt x="862330" y="19050"/>
                    <a:pt x="883920" y="38100"/>
                    <a:pt x="895350" y="57150"/>
                  </a:cubicBezTo>
                  <a:cubicBezTo>
                    <a:pt x="906780" y="77470"/>
                    <a:pt x="910590" y="109220"/>
                    <a:pt x="909320" y="128270"/>
                  </a:cubicBezTo>
                  <a:cubicBezTo>
                    <a:pt x="909320" y="142240"/>
                    <a:pt x="906780" y="151130"/>
                    <a:pt x="899160" y="162560"/>
                  </a:cubicBezTo>
                  <a:cubicBezTo>
                    <a:pt x="890270" y="180340"/>
                    <a:pt x="869950" y="204470"/>
                    <a:pt x="849630" y="214630"/>
                  </a:cubicBezTo>
                  <a:cubicBezTo>
                    <a:pt x="829310" y="224790"/>
                    <a:pt x="797560" y="227330"/>
                    <a:pt x="778510" y="226060"/>
                  </a:cubicBezTo>
                  <a:cubicBezTo>
                    <a:pt x="764540" y="224790"/>
                    <a:pt x="755650" y="220980"/>
                    <a:pt x="744220" y="213360"/>
                  </a:cubicBezTo>
                  <a:cubicBezTo>
                    <a:pt x="727710" y="203200"/>
                    <a:pt x="704850" y="181610"/>
                    <a:pt x="694690" y="160020"/>
                  </a:cubicBezTo>
                  <a:cubicBezTo>
                    <a:pt x="685800" y="139700"/>
                    <a:pt x="685800" y="107950"/>
                    <a:pt x="688340" y="88900"/>
                  </a:cubicBezTo>
                  <a:cubicBezTo>
                    <a:pt x="690880" y="74930"/>
                    <a:pt x="693420" y="66040"/>
                    <a:pt x="702310" y="55880"/>
                  </a:cubicBezTo>
                  <a:cubicBezTo>
                    <a:pt x="713740" y="39370"/>
                    <a:pt x="736600" y="17780"/>
                    <a:pt x="756920" y="10160"/>
                  </a:cubicBezTo>
                  <a:cubicBezTo>
                    <a:pt x="778510" y="1270"/>
                    <a:pt x="807720" y="0"/>
                    <a:pt x="829310" y="6350"/>
                  </a:cubicBezTo>
                  <a:cubicBezTo>
                    <a:pt x="850900" y="12700"/>
                    <a:pt x="875030" y="29210"/>
                    <a:pt x="887730" y="46990"/>
                  </a:cubicBezTo>
                  <a:cubicBezTo>
                    <a:pt x="901700" y="66040"/>
                    <a:pt x="910590" y="92710"/>
                    <a:pt x="910590" y="115570"/>
                  </a:cubicBezTo>
                  <a:cubicBezTo>
                    <a:pt x="910590" y="138430"/>
                    <a:pt x="901700" y="158750"/>
                    <a:pt x="886460" y="184150"/>
                  </a:cubicBezTo>
                  <a:cubicBezTo>
                    <a:pt x="861060" y="224790"/>
                    <a:pt x="808990" y="266700"/>
                    <a:pt x="745490" y="327660"/>
                  </a:cubicBezTo>
                  <a:cubicBezTo>
                    <a:pt x="623570" y="444500"/>
                    <a:pt x="298450" y="758190"/>
                    <a:pt x="194310" y="820420"/>
                  </a:cubicBezTo>
                  <a:cubicBezTo>
                    <a:pt x="160020" y="840740"/>
                    <a:pt x="142240" y="848360"/>
                    <a:pt x="116840" y="848360"/>
                  </a:cubicBezTo>
                  <a:cubicBezTo>
                    <a:pt x="91440" y="847090"/>
                    <a:pt x="58420" y="831850"/>
                    <a:pt x="40640" y="816610"/>
                  </a:cubicBezTo>
                  <a:cubicBezTo>
                    <a:pt x="25400" y="805180"/>
                    <a:pt x="15240" y="787400"/>
                    <a:pt x="8890" y="770890"/>
                  </a:cubicBezTo>
                  <a:cubicBezTo>
                    <a:pt x="3810" y="753110"/>
                    <a:pt x="0" y="734060"/>
                    <a:pt x="3810" y="715010"/>
                  </a:cubicBezTo>
                  <a:cubicBezTo>
                    <a:pt x="8890" y="692150"/>
                    <a:pt x="44450" y="642620"/>
                    <a:pt x="44450" y="6426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2053888" y="3801428"/>
            <a:ext cx="332422" cy="461010"/>
            <a:chOff x="0" y="0"/>
            <a:chExt cx="443230" cy="614680"/>
          </a:xfrm>
        </p:grpSpPr>
        <p:sp>
          <p:nvSpPr>
            <p:cNvPr id="25" name="Freeform 25"/>
            <p:cNvSpPr/>
            <p:nvPr/>
          </p:nvSpPr>
          <p:spPr>
            <a:xfrm>
              <a:off x="49530" y="48260"/>
              <a:ext cx="347980" cy="514350"/>
            </a:xfrm>
            <a:custGeom>
              <a:avLst/>
              <a:gdLst/>
              <a:ahLst/>
              <a:cxnLst/>
              <a:rect l="l" t="t" r="r" b="b"/>
              <a:pathLst>
                <a:path w="347980" h="514350">
                  <a:moveTo>
                    <a:pt x="1270" y="360680"/>
                  </a:moveTo>
                  <a:cubicBezTo>
                    <a:pt x="102870" y="71120"/>
                    <a:pt x="133350" y="33020"/>
                    <a:pt x="165100" y="15240"/>
                  </a:cubicBezTo>
                  <a:cubicBezTo>
                    <a:pt x="189230" y="2540"/>
                    <a:pt x="222250" y="1270"/>
                    <a:pt x="242570" y="3810"/>
                  </a:cubicBezTo>
                  <a:cubicBezTo>
                    <a:pt x="257810" y="5080"/>
                    <a:pt x="267970" y="8890"/>
                    <a:pt x="280670" y="16510"/>
                  </a:cubicBezTo>
                  <a:cubicBezTo>
                    <a:pt x="298450" y="27940"/>
                    <a:pt x="323850" y="52070"/>
                    <a:pt x="334010" y="74930"/>
                  </a:cubicBezTo>
                  <a:cubicBezTo>
                    <a:pt x="344170" y="97790"/>
                    <a:pt x="347980" y="129540"/>
                    <a:pt x="341630" y="153670"/>
                  </a:cubicBezTo>
                  <a:cubicBezTo>
                    <a:pt x="336550" y="177800"/>
                    <a:pt x="314960" y="205740"/>
                    <a:pt x="299720" y="220980"/>
                  </a:cubicBezTo>
                  <a:cubicBezTo>
                    <a:pt x="289560" y="231140"/>
                    <a:pt x="280670" y="236220"/>
                    <a:pt x="265430" y="240030"/>
                  </a:cubicBezTo>
                  <a:cubicBezTo>
                    <a:pt x="245110" y="246380"/>
                    <a:pt x="210820" y="250190"/>
                    <a:pt x="186690" y="243840"/>
                  </a:cubicBezTo>
                  <a:cubicBezTo>
                    <a:pt x="162560" y="236220"/>
                    <a:pt x="137160" y="218440"/>
                    <a:pt x="121920" y="198120"/>
                  </a:cubicBezTo>
                  <a:cubicBezTo>
                    <a:pt x="107950" y="179070"/>
                    <a:pt x="99060" y="144780"/>
                    <a:pt x="97790" y="123190"/>
                  </a:cubicBezTo>
                  <a:cubicBezTo>
                    <a:pt x="96520" y="107950"/>
                    <a:pt x="99060" y="97790"/>
                    <a:pt x="105410" y="83820"/>
                  </a:cubicBezTo>
                  <a:cubicBezTo>
                    <a:pt x="114300" y="64770"/>
                    <a:pt x="133350" y="35560"/>
                    <a:pt x="153670" y="21590"/>
                  </a:cubicBezTo>
                  <a:cubicBezTo>
                    <a:pt x="173990" y="8890"/>
                    <a:pt x="204470" y="0"/>
                    <a:pt x="229870" y="2540"/>
                  </a:cubicBezTo>
                  <a:cubicBezTo>
                    <a:pt x="255270" y="3810"/>
                    <a:pt x="284480" y="15240"/>
                    <a:pt x="302260" y="31750"/>
                  </a:cubicBezTo>
                  <a:cubicBezTo>
                    <a:pt x="321310" y="48260"/>
                    <a:pt x="337820" y="76200"/>
                    <a:pt x="342900" y="100330"/>
                  </a:cubicBezTo>
                  <a:cubicBezTo>
                    <a:pt x="347980" y="124460"/>
                    <a:pt x="341630" y="151130"/>
                    <a:pt x="332740" y="179070"/>
                  </a:cubicBezTo>
                  <a:cubicBezTo>
                    <a:pt x="321310" y="214630"/>
                    <a:pt x="287020" y="254000"/>
                    <a:pt x="270510" y="294640"/>
                  </a:cubicBezTo>
                  <a:cubicBezTo>
                    <a:pt x="255270" y="335280"/>
                    <a:pt x="252730" y="388620"/>
                    <a:pt x="236220" y="424180"/>
                  </a:cubicBezTo>
                  <a:cubicBezTo>
                    <a:pt x="222250" y="453390"/>
                    <a:pt x="205740" y="480060"/>
                    <a:pt x="185420" y="494030"/>
                  </a:cubicBezTo>
                  <a:cubicBezTo>
                    <a:pt x="168910" y="506730"/>
                    <a:pt x="151130" y="513080"/>
                    <a:pt x="130810" y="514350"/>
                  </a:cubicBezTo>
                  <a:cubicBezTo>
                    <a:pt x="105410" y="514350"/>
                    <a:pt x="68580" y="504190"/>
                    <a:pt x="46990" y="491490"/>
                  </a:cubicBezTo>
                  <a:cubicBezTo>
                    <a:pt x="30480" y="480060"/>
                    <a:pt x="17780" y="464820"/>
                    <a:pt x="8890" y="447040"/>
                  </a:cubicBezTo>
                  <a:cubicBezTo>
                    <a:pt x="0" y="424180"/>
                    <a:pt x="1270" y="360680"/>
                    <a:pt x="1270" y="3606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2420600" y="4276725"/>
            <a:ext cx="525780" cy="295275"/>
            <a:chOff x="0" y="0"/>
            <a:chExt cx="701040" cy="393700"/>
          </a:xfrm>
        </p:grpSpPr>
        <p:sp>
          <p:nvSpPr>
            <p:cNvPr id="27" name="Freeform 27"/>
            <p:cNvSpPr/>
            <p:nvPr/>
          </p:nvSpPr>
          <p:spPr>
            <a:xfrm>
              <a:off x="46990" y="48260"/>
              <a:ext cx="604520" cy="304800"/>
            </a:xfrm>
            <a:custGeom>
              <a:avLst/>
              <a:gdLst/>
              <a:ahLst/>
              <a:cxnLst/>
              <a:rect l="l" t="t" r="r" b="b"/>
              <a:pathLst>
                <a:path w="604520" h="304800">
                  <a:moveTo>
                    <a:pt x="125730" y="46990"/>
                  </a:moveTo>
                  <a:cubicBezTo>
                    <a:pt x="378460" y="53340"/>
                    <a:pt x="356870" y="80010"/>
                    <a:pt x="358140" y="80010"/>
                  </a:cubicBezTo>
                  <a:cubicBezTo>
                    <a:pt x="359410" y="80010"/>
                    <a:pt x="368300" y="55880"/>
                    <a:pt x="379730" y="45720"/>
                  </a:cubicBezTo>
                  <a:cubicBezTo>
                    <a:pt x="396240" y="30480"/>
                    <a:pt x="429260" y="10160"/>
                    <a:pt x="449580" y="5080"/>
                  </a:cubicBezTo>
                  <a:cubicBezTo>
                    <a:pt x="464820" y="0"/>
                    <a:pt x="476250" y="0"/>
                    <a:pt x="491490" y="2540"/>
                  </a:cubicBezTo>
                  <a:cubicBezTo>
                    <a:pt x="513080" y="7620"/>
                    <a:pt x="547370" y="24130"/>
                    <a:pt x="563880" y="38100"/>
                  </a:cubicBezTo>
                  <a:cubicBezTo>
                    <a:pt x="576580" y="48260"/>
                    <a:pt x="582930" y="57150"/>
                    <a:pt x="588010" y="71120"/>
                  </a:cubicBezTo>
                  <a:cubicBezTo>
                    <a:pt x="596900" y="91440"/>
                    <a:pt x="604520" y="125730"/>
                    <a:pt x="600710" y="151130"/>
                  </a:cubicBezTo>
                  <a:cubicBezTo>
                    <a:pt x="595630" y="176530"/>
                    <a:pt x="580390" y="204470"/>
                    <a:pt x="561340" y="222250"/>
                  </a:cubicBezTo>
                  <a:cubicBezTo>
                    <a:pt x="542290" y="240030"/>
                    <a:pt x="508000" y="251460"/>
                    <a:pt x="487680" y="255270"/>
                  </a:cubicBezTo>
                  <a:cubicBezTo>
                    <a:pt x="471170" y="257810"/>
                    <a:pt x="461010" y="256540"/>
                    <a:pt x="445770" y="252730"/>
                  </a:cubicBezTo>
                  <a:cubicBezTo>
                    <a:pt x="425450" y="245110"/>
                    <a:pt x="393700" y="228600"/>
                    <a:pt x="377190" y="209550"/>
                  </a:cubicBezTo>
                  <a:cubicBezTo>
                    <a:pt x="360680" y="189230"/>
                    <a:pt x="349250" y="158750"/>
                    <a:pt x="349250" y="133350"/>
                  </a:cubicBezTo>
                  <a:cubicBezTo>
                    <a:pt x="347980" y="107950"/>
                    <a:pt x="356870" y="77470"/>
                    <a:pt x="372110" y="55880"/>
                  </a:cubicBezTo>
                  <a:cubicBezTo>
                    <a:pt x="386080" y="35560"/>
                    <a:pt x="412750" y="15240"/>
                    <a:pt x="436880" y="7620"/>
                  </a:cubicBezTo>
                  <a:cubicBezTo>
                    <a:pt x="461010" y="0"/>
                    <a:pt x="494030" y="1270"/>
                    <a:pt x="518160" y="8890"/>
                  </a:cubicBezTo>
                  <a:cubicBezTo>
                    <a:pt x="542290" y="17780"/>
                    <a:pt x="567690" y="38100"/>
                    <a:pt x="581660" y="59690"/>
                  </a:cubicBezTo>
                  <a:cubicBezTo>
                    <a:pt x="595630" y="81280"/>
                    <a:pt x="601980" y="115570"/>
                    <a:pt x="601980" y="138430"/>
                  </a:cubicBezTo>
                  <a:cubicBezTo>
                    <a:pt x="601980" y="153670"/>
                    <a:pt x="599440" y="163830"/>
                    <a:pt x="591820" y="177800"/>
                  </a:cubicBezTo>
                  <a:cubicBezTo>
                    <a:pt x="581660" y="199390"/>
                    <a:pt x="558800" y="229870"/>
                    <a:pt x="529590" y="248920"/>
                  </a:cubicBezTo>
                  <a:cubicBezTo>
                    <a:pt x="491490" y="273050"/>
                    <a:pt x="431800" y="285750"/>
                    <a:pt x="373380" y="294640"/>
                  </a:cubicBezTo>
                  <a:cubicBezTo>
                    <a:pt x="300990" y="304800"/>
                    <a:pt x="185420" y="304800"/>
                    <a:pt x="125730" y="293370"/>
                  </a:cubicBezTo>
                  <a:cubicBezTo>
                    <a:pt x="90170" y="287020"/>
                    <a:pt x="64770" y="280670"/>
                    <a:pt x="44450" y="262890"/>
                  </a:cubicBezTo>
                  <a:cubicBezTo>
                    <a:pt x="24130" y="243840"/>
                    <a:pt x="7620" y="209550"/>
                    <a:pt x="3810" y="185420"/>
                  </a:cubicBezTo>
                  <a:cubicBezTo>
                    <a:pt x="0" y="165100"/>
                    <a:pt x="3810" y="144780"/>
                    <a:pt x="10160" y="125730"/>
                  </a:cubicBezTo>
                  <a:cubicBezTo>
                    <a:pt x="17780" y="107950"/>
                    <a:pt x="27940" y="90170"/>
                    <a:pt x="44450" y="77470"/>
                  </a:cubicBezTo>
                  <a:cubicBezTo>
                    <a:pt x="63500" y="62230"/>
                    <a:pt x="125730" y="46990"/>
                    <a:pt x="125730" y="469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3940492" y="7671435"/>
            <a:ext cx="2636520" cy="1761173"/>
            <a:chOff x="0" y="0"/>
            <a:chExt cx="3515360" cy="2348230"/>
          </a:xfrm>
        </p:grpSpPr>
        <p:sp>
          <p:nvSpPr>
            <p:cNvPr id="29" name="Freeform 29"/>
            <p:cNvSpPr/>
            <p:nvPr/>
          </p:nvSpPr>
          <p:spPr>
            <a:xfrm>
              <a:off x="34290" y="45720"/>
              <a:ext cx="3432810" cy="2255520"/>
            </a:xfrm>
            <a:custGeom>
              <a:avLst/>
              <a:gdLst/>
              <a:ahLst/>
              <a:cxnLst/>
              <a:rect l="l" t="t" r="r" b="b"/>
              <a:pathLst>
                <a:path w="3432810" h="2255520">
                  <a:moveTo>
                    <a:pt x="139700" y="63500"/>
                  </a:moveTo>
                  <a:cubicBezTo>
                    <a:pt x="156210" y="518160"/>
                    <a:pt x="208280" y="709930"/>
                    <a:pt x="259080" y="825500"/>
                  </a:cubicBezTo>
                  <a:cubicBezTo>
                    <a:pt x="293370" y="906780"/>
                    <a:pt x="328930" y="955040"/>
                    <a:pt x="379730" y="1019810"/>
                  </a:cubicBezTo>
                  <a:cubicBezTo>
                    <a:pt x="439420" y="1098550"/>
                    <a:pt x="524510" y="1188720"/>
                    <a:pt x="604520" y="1258570"/>
                  </a:cubicBezTo>
                  <a:cubicBezTo>
                    <a:pt x="681990" y="1325880"/>
                    <a:pt x="764540" y="1390650"/>
                    <a:pt x="853440" y="1435100"/>
                  </a:cubicBezTo>
                  <a:cubicBezTo>
                    <a:pt x="939800" y="1479550"/>
                    <a:pt x="1035050" y="1504950"/>
                    <a:pt x="1127760" y="1526540"/>
                  </a:cubicBezTo>
                  <a:cubicBezTo>
                    <a:pt x="1217930" y="1548130"/>
                    <a:pt x="1311910" y="1560830"/>
                    <a:pt x="1399540" y="1565910"/>
                  </a:cubicBezTo>
                  <a:cubicBezTo>
                    <a:pt x="1479550" y="1570990"/>
                    <a:pt x="1555750" y="1574800"/>
                    <a:pt x="1629410" y="1563370"/>
                  </a:cubicBezTo>
                  <a:cubicBezTo>
                    <a:pt x="1700530" y="1553210"/>
                    <a:pt x="1774190" y="1530350"/>
                    <a:pt x="1835150" y="1504950"/>
                  </a:cubicBezTo>
                  <a:cubicBezTo>
                    <a:pt x="1888490" y="1483360"/>
                    <a:pt x="1939290" y="1459230"/>
                    <a:pt x="1974850" y="1426210"/>
                  </a:cubicBezTo>
                  <a:cubicBezTo>
                    <a:pt x="2005330" y="1398270"/>
                    <a:pt x="2025650" y="1365250"/>
                    <a:pt x="2042160" y="1325880"/>
                  </a:cubicBezTo>
                  <a:cubicBezTo>
                    <a:pt x="2063750" y="1277620"/>
                    <a:pt x="2091690" y="1201420"/>
                    <a:pt x="2080260" y="1154430"/>
                  </a:cubicBezTo>
                  <a:cubicBezTo>
                    <a:pt x="2071370" y="1116330"/>
                    <a:pt x="2038350" y="1079500"/>
                    <a:pt x="2005330" y="1060450"/>
                  </a:cubicBezTo>
                  <a:cubicBezTo>
                    <a:pt x="1973580" y="1040130"/>
                    <a:pt x="1921510" y="1041400"/>
                    <a:pt x="1884680" y="1037590"/>
                  </a:cubicBezTo>
                  <a:cubicBezTo>
                    <a:pt x="1854200" y="1033780"/>
                    <a:pt x="1819910" y="1019810"/>
                    <a:pt x="1802130" y="1033780"/>
                  </a:cubicBezTo>
                  <a:cubicBezTo>
                    <a:pt x="1779270" y="1052830"/>
                    <a:pt x="1785620" y="1115060"/>
                    <a:pt x="1780540" y="1165860"/>
                  </a:cubicBezTo>
                  <a:cubicBezTo>
                    <a:pt x="1774190" y="1233170"/>
                    <a:pt x="1764030" y="1330960"/>
                    <a:pt x="1772920" y="1404620"/>
                  </a:cubicBezTo>
                  <a:cubicBezTo>
                    <a:pt x="1780540" y="1470660"/>
                    <a:pt x="1797050" y="1520190"/>
                    <a:pt x="1824990" y="1590040"/>
                  </a:cubicBezTo>
                  <a:cubicBezTo>
                    <a:pt x="1865630" y="1689100"/>
                    <a:pt x="1954530" y="1865630"/>
                    <a:pt x="2012950" y="1939290"/>
                  </a:cubicBezTo>
                  <a:cubicBezTo>
                    <a:pt x="2047240" y="1979930"/>
                    <a:pt x="2075180" y="1997710"/>
                    <a:pt x="2110740" y="2020570"/>
                  </a:cubicBezTo>
                  <a:cubicBezTo>
                    <a:pt x="2145030" y="2043430"/>
                    <a:pt x="2181860" y="2058670"/>
                    <a:pt x="2223770" y="2072640"/>
                  </a:cubicBezTo>
                  <a:cubicBezTo>
                    <a:pt x="2272030" y="2090420"/>
                    <a:pt x="2327910" y="2105660"/>
                    <a:pt x="2385060" y="2115820"/>
                  </a:cubicBezTo>
                  <a:cubicBezTo>
                    <a:pt x="2448560" y="2127250"/>
                    <a:pt x="2518410" y="2132330"/>
                    <a:pt x="2588260" y="2134870"/>
                  </a:cubicBezTo>
                  <a:cubicBezTo>
                    <a:pt x="2665730" y="2136140"/>
                    <a:pt x="2743200" y="2143760"/>
                    <a:pt x="2829560" y="2123440"/>
                  </a:cubicBezTo>
                  <a:cubicBezTo>
                    <a:pt x="2937510" y="2096770"/>
                    <a:pt x="3100070" y="2007870"/>
                    <a:pt x="3181350" y="1964690"/>
                  </a:cubicBezTo>
                  <a:cubicBezTo>
                    <a:pt x="3227070" y="1940560"/>
                    <a:pt x="3263900" y="1926590"/>
                    <a:pt x="3284220" y="1899920"/>
                  </a:cubicBezTo>
                  <a:cubicBezTo>
                    <a:pt x="3302000" y="1878330"/>
                    <a:pt x="3295650" y="1838960"/>
                    <a:pt x="3308350" y="1821180"/>
                  </a:cubicBezTo>
                  <a:cubicBezTo>
                    <a:pt x="3318510" y="1808480"/>
                    <a:pt x="3331210" y="1800860"/>
                    <a:pt x="3343910" y="1797050"/>
                  </a:cubicBezTo>
                  <a:cubicBezTo>
                    <a:pt x="3357880" y="1793240"/>
                    <a:pt x="3374390" y="1793240"/>
                    <a:pt x="3387090" y="1798320"/>
                  </a:cubicBezTo>
                  <a:cubicBezTo>
                    <a:pt x="3399790" y="1803400"/>
                    <a:pt x="3413760" y="1813560"/>
                    <a:pt x="3420110" y="1826260"/>
                  </a:cubicBezTo>
                  <a:cubicBezTo>
                    <a:pt x="3427730" y="1841500"/>
                    <a:pt x="3430270" y="1873250"/>
                    <a:pt x="3423920" y="1888490"/>
                  </a:cubicBezTo>
                  <a:cubicBezTo>
                    <a:pt x="3418840" y="1902460"/>
                    <a:pt x="3407410" y="1913890"/>
                    <a:pt x="3394710" y="1920240"/>
                  </a:cubicBezTo>
                  <a:cubicBezTo>
                    <a:pt x="3383280" y="1926590"/>
                    <a:pt x="3366770" y="1931670"/>
                    <a:pt x="3352800" y="1927860"/>
                  </a:cubicBezTo>
                  <a:cubicBezTo>
                    <a:pt x="3336290" y="1924050"/>
                    <a:pt x="3309620" y="1907540"/>
                    <a:pt x="3302000" y="1891030"/>
                  </a:cubicBezTo>
                  <a:cubicBezTo>
                    <a:pt x="3294380" y="1873250"/>
                    <a:pt x="3296920" y="1842770"/>
                    <a:pt x="3304540" y="1827530"/>
                  </a:cubicBezTo>
                  <a:cubicBezTo>
                    <a:pt x="3310890" y="1814830"/>
                    <a:pt x="3323590" y="1803400"/>
                    <a:pt x="3337560" y="1799590"/>
                  </a:cubicBezTo>
                  <a:cubicBezTo>
                    <a:pt x="3354070" y="1794510"/>
                    <a:pt x="3384550" y="1795780"/>
                    <a:pt x="3399790" y="1805940"/>
                  </a:cubicBezTo>
                  <a:cubicBezTo>
                    <a:pt x="3415030" y="1816100"/>
                    <a:pt x="3427730" y="1838960"/>
                    <a:pt x="3430270" y="1860550"/>
                  </a:cubicBezTo>
                  <a:cubicBezTo>
                    <a:pt x="3432810" y="1888490"/>
                    <a:pt x="3417570" y="1931670"/>
                    <a:pt x="3395980" y="1960880"/>
                  </a:cubicBezTo>
                  <a:cubicBezTo>
                    <a:pt x="3373120" y="1993900"/>
                    <a:pt x="3333750" y="2014220"/>
                    <a:pt x="3288030" y="2042160"/>
                  </a:cubicBezTo>
                  <a:cubicBezTo>
                    <a:pt x="3220720" y="2084070"/>
                    <a:pt x="3101340" y="2136140"/>
                    <a:pt x="3020060" y="2170430"/>
                  </a:cubicBezTo>
                  <a:cubicBezTo>
                    <a:pt x="2952750" y="2198370"/>
                    <a:pt x="2904490" y="2225040"/>
                    <a:pt x="2835910" y="2239010"/>
                  </a:cubicBezTo>
                  <a:cubicBezTo>
                    <a:pt x="2758440" y="2255520"/>
                    <a:pt x="2660650" y="2252980"/>
                    <a:pt x="2578100" y="2251710"/>
                  </a:cubicBezTo>
                  <a:cubicBezTo>
                    <a:pt x="2500630" y="2249170"/>
                    <a:pt x="2425700" y="2242820"/>
                    <a:pt x="2355850" y="2230120"/>
                  </a:cubicBezTo>
                  <a:cubicBezTo>
                    <a:pt x="2291080" y="2218690"/>
                    <a:pt x="2227580" y="2203450"/>
                    <a:pt x="2171700" y="2181860"/>
                  </a:cubicBezTo>
                  <a:cubicBezTo>
                    <a:pt x="2120900" y="2162810"/>
                    <a:pt x="2075180" y="2141220"/>
                    <a:pt x="2032000" y="2112010"/>
                  </a:cubicBezTo>
                  <a:cubicBezTo>
                    <a:pt x="1986280" y="2080260"/>
                    <a:pt x="1949450" y="2052320"/>
                    <a:pt x="1907540" y="1998980"/>
                  </a:cubicBezTo>
                  <a:cubicBezTo>
                    <a:pt x="1841500" y="1913890"/>
                    <a:pt x="1747520" y="1736090"/>
                    <a:pt x="1703070" y="1625600"/>
                  </a:cubicBezTo>
                  <a:cubicBezTo>
                    <a:pt x="1668780" y="1544320"/>
                    <a:pt x="1649730" y="1488440"/>
                    <a:pt x="1639570" y="1403350"/>
                  </a:cubicBezTo>
                  <a:cubicBezTo>
                    <a:pt x="1626870" y="1295400"/>
                    <a:pt x="1631950" y="1108710"/>
                    <a:pt x="1654810" y="1027430"/>
                  </a:cubicBezTo>
                  <a:cubicBezTo>
                    <a:pt x="1667510" y="984250"/>
                    <a:pt x="1682750" y="955040"/>
                    <a:pt x="1708150" y="933450"/>
                  </a:cubicBezTo>
                  <a:cubicBezTo>
                    <a:pt x="1733550" y="913130"/>
                    <a:pt x="1772920" y="902970"/>
                    <a:pt x="1805940" y="897890"/>
                  </a:cubicBezTo>
                  <a:cubicBezTo>
                    <a:pt x="1838960" y="892810"/>
                    <a:pt x="1868170" y="897890"/>
                    <a:pt x="1905000" y="904240"/>
                  </a:cubicBezTo>
                  <a:cubicBezTo>
                    <a:pt x="1954530" y="913130"/>
                    <a:pt x="2030730" y="928370"/>
                    <a:pt x="2078990" y="955040"/>
                  </a:cubicBezTo>
                  <a:cubicBezTo>
                    <a:pt x="2120900" y="977900"/>
                    <a:pt x="2162810" y="1008380"/>
                    <a:pt x="2183130" y="1046480"/>
                  </a:cubicBezTo>
                  <a:cubicBezTo>
                    <a:pt x="2202180" y="1082040"/>
                    <a:pt x="2203450" y="1135380"/>
                    <a:pt x="2202180" y="1174750"/>
                  </a:cubicBezTo>
                  <a:cubicBezTo>
                    <a:pt x="2200910" y="1207770"/>
                    <a:pt x="2192020" y="1235710"/>
                    <a:pt x="2181860" y="1268730"/>
                  </a:cubicBezTo>
                  <a:cubicBezTo>
                    <a:pt x="2171700" y="1308100"/>
                    <a:pt x="2159000" y="1352550"/>
                    <a:pt x="2136140" y="1393190"/>
                  </a:cubicBezTo>
                  <a:cubicBezTo>
                    <a:pt x="2112010" y="1437640"/>
                    <a:pt x="2076450" y="1487170"/>
                    <a:pt x="2034540" y="1524000"/>
                  </a:cubicBezTo>
                  <a:cubicBezTo>
                    <a:pt x="1987550" y="1562100"/>
                    <a:pt x="1929130" y="1590040"/>
                    <a:pt x="1866900" y="1615440"/>
                  </a:cubicBezTo>
                  <a:cubicBezTo>
                    <a:pt x="1795780" y="1643380"/>
                    <a:pt x="1711960" y="1667510"/>
                    <a:pt x="1630680" y="1678940"/>
                  </a:cubicBezTo>
                  <a:cubicBezTo>
                    <a:pt x="1550670" y="1689100"/>
                    <a:pt x="1468120" y="1686560"/>
                    <a:pt x="1383030" y="1680210"/>
                  </a:cubicBezTo>
                  <a:cubicBezTo>
                    <a:pt x="1289050" y="1673860"/>
                    <a:pt x="1187450" y="1659890"/>
                    <a:pt x="1090930" y="1635760"/>
                  </a:cubicBezTo>
                  <a:cubicBezTo>
                    <a:pt x="989330" y="1610360"/>
                    <a:pt x="882650" y="1579880"/>
                    <a:pt x="787400" y="1530350"/>
                  </a:cubicBezTo>
                  <a:cubicBezTo>
                    <a:pt x="692150" y="1480820"/>
                    <a:pt x="603250" y="1410970"/>
                    <a:pt x="520700" y="1338580"/>
                  </a:cubicBezTo>
                  <a:cubicBezTo>
                    <a:pt x="434340" y="1262380"/>
                    <a:pt x="345440" y="1167130"/>
                    <a:pt x="279400" y="1082040"/>
                  </a:cubicBezTo>
                  <a:cubicBezTo>
                    <a:pt x="224790" y="1008380"/>
                    <a:pt x="180340" y="935990"/>
                    <a:pt x="146050" y="861060"/>
                  </a:cubicBezTo>
                  <a:cubicBezTo>
                    <a:pt x="114300" y="792480"/>
                    <a:pt x="100330" y="725170"/>
                    <a:pt x="78740" y="650240"/>
                  </a:cubicBezTo>
                  <a:cubicBezTo>
                    <a:pt x="55880" y="566420"/>
                    <a:pt x="26670" y="477520"/>
                    <a:pt x="16510" y="382270"/>
                  </a:cubicBezTo>
                  <a:cubicBezTo>
                    <a:pt x="5080" y="274320"/>
                    <a:pt x="0" y="85090"/>
                    <a:pt x="22860" y="34290"/>
                  </a:cubicBezTo>
                  <a:cubicBezTo>
                    <a:pt x="30480" y="16510"/>
                    <a:pt x="43180" y="10160"/>
                    <a:pt x="55880" y="5080"/>
                  </a:cubicBezTo>
                  <a:cubicBezTo>
                    <a:pt x="68580" y="0"/>
                    <a:pt x="86360" y="0"/>
                    <a:pt x="100330" y="5080"/>
                  </a:cubicBezTo>
                  <a:cubicBezTo>
                    <a:pt x="113030" y="10160"/>
                    <a:pt x="125730" y="24130"/>
                    <a:pt x="133350" y="34290"/>
                  </a:cubicBezTo>
                  <a:cubicBezTo>
                    <a:pt x="138430" y="43180"/>
                    <a:pt x="139700" y="63500"/>
                    <a:pt x="139700" y="6350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6527482" y="8878252"/>
            <a:ext cx="184785" cy="184785"/>
            <a:chOff x="0" y="0"/>
            <a:chExt cx="246380" cy="246380"/>
          </a:xfrm>
        </p:grpSpPr>
        <p:sp>
          <p:nvSpPr>
            <p:cNvPr id="31" name="Freeform 31"/>
            <p:cNvSpPr/>
            <p:nvPr/>
          </p:nvSpPr>
          <p:spPr>
            <a:xfrm>
              <a:off x="45720" y="49530"/>
              <a:ext cx="147320" cy="153670"/>
            </a:xfrm>
            <a:custGeom>
              <a:avLst/>
              <a:gdLst/>
              <a:ahLst/>
              <a:cxnLst/>
              <a:rect l="l" t="t" r="r" b="b"/>
              <a:pathLst>
                <a:path w="147320" h="153670">
                  <a:moveTo>
                    <a:pt x="147320" y="53340"/>
                  </a:moveTo>
                  <a:cubicBezTo>
                    <a:pt x="144780" y="106680"/>
                    <a:pt x="125730" y="137160"/>
                    <a:pt x="106680" y="144780"/>
                  </a:cubicBezTo>
                  <a:cubicBezTo>
                    <a:pt x="87630" y="153670"/>
                    <a:pt x="52070" y="148590"/>
                    <a:pt x="35560" y="140970"/>
                  </a:cubicBezTo>
                  <a:cubicBezTo>
                    <a:pt x="24130" y="135890"/>
                    <a:pt x="15240" y="127000"/>
                    <a:pt x="10160" y="115570"/>
                  </a:cubicBezTo>
                  <a:cubicBezTo>
                    <a:pt x="2540" y="97790"/>
                    <a:pt x="0" y="62230"/>
                    <a:pt x="5080" y="44450"/>
                  </a:cubicBezTo>
                  <a:cubicBezTo>
                    <a:pt x="10160" y="31750"/>
                    <a:pt x="19050" y="22860"/>
                    <a:pt x="27940" y="15240"/>
                  </a:cubicBezTo>
                  <a:cubicBezTo>
                    <a:pt x="36830" y="8890"/>
                    <a:pt x="48260" y="1270"/>
                    <a:pt x="6096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968990" y="572452"/>
            <a:ext cx="3232785" cy="935355"/>
            <a:chOff x="0" y="0"/>
            <a:chExt cx="4310380" cy="1247140"/>
          </a:xfrm>
        </p:grpSpPr>
        <p:sp>
          <p:nvSpPr>
            <p:cNvPr id="33" name="Freeform 33"/>
            <p:cNvSpPr/>
            <p:nvPr/>
          </p:nvSpPr>
          <p:spPr>
            <a:xfrm>
              <a:off x="48260" y="36830"/>
              <a:ext cx="4211320" cy="1163320"/>
            </a:xfrm>
            <a:custGeom>
              <a:avLst/>
              <a:gdLst/>
              <a:ahLst/>
              <a:cxnLst/>
              <a:rect l="l" t="t" r="r" b="b"/>
              <a:pathLst>
                <a:path w="4211320" h="1163320">
                  <a:moveTo>
                    <a:pt x="24130" y="394970"/>
                  </a:moveTo>
                  <a:cubicBezTo>
                    <a:pt x="193040" y="264160"/>
                    <a:pt x="245110" y="234950"/>
                    <a:pt x="304800" y="208280"/>
                  </a:cubicBezTo>
                  <a:cubicBezTo>
                    <a:pt x="373380" y="177800"/>
                    <a:pt x="450850" y="153670"/>
                    <a:pt x="537210" y="130810"/>
                  </a:cubicBezTo>
                  <a:cubicBezTo>
                    <a:pt x="643890" y="101600"/>
                    <a:pt x="751840" y="76200"/>
                    <a:pt x="897890" y="57150"/>
                  </a:cubicBezTo>
                  <a:cubicBezTo>
                    <a:pt x="1117600" y="30480"/>
                    <a:pt x="1494790" y="0"/>
                    <a:pt x="1728470" y="13970"/>
                  </a:cubicBezTo>
                  <a:cubicBezTo>
                    <a:pt x="1901190" y="24130"/>
                    <a:pt x="2032000" y="46990"/>
                    <a:pt x="2174240" y="88900"/>
                  </a:cubicBezTo>
                  <a:cubicBezTo>
                    <a:pt x="2312670" y="130810"/>
                    <a:pt x="2449830" y="195580"/>
                    <a:pt x="2570480" y="264160"/>
                  </a:cubicBezTo>
                  <a:cubicBezTo>
                    <a:pt x="2684780" y="327660"/>
                    <a:pt x="2799080" y="407670"/>
                    <a:pt x="2882900" y="481330"/>
                  </a:cubicBezTo>
                  <a:cubicBezTo>
                    <a:pt x="2948940" y="539750"/>
                    <a:pt x="2997200" y="601980"/>
                    <a:pt x="3040380" y="660400"/>
                  </a:cubicBezTo>
                  <a:cubicBezTo>
                    <a:pt x="3077210" y="707390"/>
                    <a:pt x="3106420" y="754380"/>
                    <a:pt x="3129280" y="798830"/>
                  </a:cubicBezTo>
                  <a:cubicBezTo>
                    <a:pt x="3148330" y="838200"/>
                    <a:pt x="3168650" y="873760"/>
                    <a:pt x="3171190" y="911860"/>
                  </a:cubicBezTo>
                  <a:cubicBezTo>
                    <a:pt x="3175000" y="949960"/>
                    <a:pt x="3161030" y="991870"/>
                    <a:pt x="3149600" y="1023620"/>
                  </a:cubicBezTo>
                  <a:cubicBezTo>
                    <a:pt x="3140710" y="1050290"/>
                    <a:pt x="3134360" y="1073150"/>
                    <a:pt x="3114040" y="1093470"/>
                  </a:cubicBezTo>
                  <a:cubicBezTo>
                    <a:pt x="3086100" y="1120140"/>
                    <a:pt x="3023870" y="1151890"/>
                    <a:pt x="2983230" y="1158240"/>
                  </a:cubicBezTo>
                  <a:cubicBezTo>
                    <a:pt x="2951480" y="1163320"/>
                    <a:pt x="2921000" y="1153160"/>
                    <a:pt x="2894330" y="1143000"/>
                  </a:cubicBezTo>
                  <a:cubicBezTo>
                    <a:pt x="2867660" y="1134110"/>
                    <a:pt x="2842260" y="1121410"/>
                    <a:pt x="2823210" y="1102360"/>
                  </a:cubicBezTo>
                  <a:cubicBezTo>
                    <a:pt x="2802890" y="1083310"/>
                    <a:pt x="2790190" y="1059180"/>
                    <a:pt x="2778760" y="1023620"/>
                  </a:cubicBezTo>
                  <a:cubicBezTo>
                    <a:pt x="2759710" y="962660"/>
                    <a:pt x="2755900" y="828040"/>
                    <a:pt x="2759710" y="756920"/>
                  </a:cubicBezTo>
                  <a:cubicBezTo>
                    <a:pt x="2762250" y="708660"/>
                    <a:pt x="2766060" y="675640"/>
                    <a:pt x="2782570" y="637540"/>
                  </a:cubicBezTo>
                  <a:cubicBezTo>
                    <a:pt x="2799080" y="598170"/>
                    <a:pt x="2827020" y="565150"/>
                    <a:pt x="2863850" y="527050"/>
                  </a:cubicBezTo>
                  <a:cubicBezTo>
                    <a:pt x="2913380" y="476250"/>
                    <a:pt x="2984500" y="411480"/>
                    <a:pt x="3064510" y="370840"/>
                  </a:cubicBezTo>
                  <a:cubicBezTo>
                    <a:pt x="3157220" y="322580"/>
                    <a:pt x="3285490" y="293370"/>
                    <a:pt x="3395980" y="274320"/>
                  </a:cubicBezTo>
                  <a:cubicBezTo>
                    <a:pt x="3503930" y="254000"/>
                    <a:pt x="3632200" y="247650"/>
                    <a:pt x="3721100" y="248920"/>
                  </a:cubicBezTo>
                  <a:cubicBezTo>
                    <a:pt x="3780790" y="250190"/>
                    <a:pt x="3818890" y="252730"/>
                    <a:pt x="3873500" y="266700"/>
                  </a:cubicBezTo>
                  <a:cubicBezTo>
                    <a:pt x="3940810" y="284480"/>
                    <a:pt x="4030980" y="318770"/>
                    <a:pt x="4088130" y="358140"/>
                  </a:cubicBezTo>
                  <a:cubicBezTo>
                    <a:pt x="4136390" y="391160"/>
                    <a:pt x="4184650" y="447040"/>
                    <a:pt x="4201160" y="477520"/>
                  </a:cubicBezTo>
                  <a:cubicBezTo>
                    <a:pt x="4210050" y="494030"/>
                    <a:pt x="4211320" y="505460"/>
                    <a:pt x="4210050" y="519430"/>
                  </a:cubicBezTo>
                  <a:cubicBezTo>
                    <a:pt x="4208780" y="532130"/>
                    <a:pt x="4201160" y="547370"/>
                    <a:pt x="4192270" y="557530"/>
                  </a:cubicBezTo>
                  <a:cubicBezTo>
                    <a:pt x="4183380" y="567690"/>
                    <a:pt x="4168140" y="575310"/>
                    <a:pt x="4155440" y="576580"/>
                  </a:cubicBezTo>
                  <a:cubicBezTo>
                    <a:pt x="4141470" y="579120"/>
                    <a:pt x="4124960" y="576580"/>
                    <a:pt x="4113530" y="570230"/>
                  </a:cubicBezTo>
                  <a:cubicBezTo>
                    <a:pt x="4102100" y="563880"/>
                    <a:pt x="4089400" y="552450"/>
                    <a:pt x="4084320" y="539750"/>
                  </a:cubicBezTo>
                  <a:cubicBezTo>
                    <a:pt x="4077970" y="523240"/>
                    <a:pt x="4080510" y="492760"/>
                    <a:pt x="4088130" y="477520"/>
                  </a:cubicBezTo>
                  <a:cubicBezTo>
                    <a:pt x="4094480" y="464820"/>
                    <a:pt x="4107180" y="454660"/>
                    <a:pt x="4119880" y="450850"/>
                  </a:cubicBezTo>
                  <a:cubicBezTo>
                    <a:pt x="4132580" y="445770"/>
                    <a:pt x="4149090" y="444500"/>
                    <a:pt x="4161790" y="448310"/>
                  </a:cubicBezTo>
                  <a:cubicBezTo>
                    <a:pt x="4175760" y="452120"/>
                    <a:pt x="4189730" y="461010"/>
                    <a:pt x="4197350" y="472440"/>
                  </a:cubicBezTo>
                  <a:cubicBezTo>
                    <a:pt x="4204970" y="482600"/>
                    <a:pt x="4211320" y="497840"/>
                    <a:pt x="4210050" y="511810"/>
                  </a:cubicBezTo>
                  <a:cubicBezTo>
                    <a:pt x="4208780" y="529590"/>
                    <a:pt x="4194810" y="556260"/>
                    <a:pt x="4180840" y="566420"/>
                  </a:cubicBezTo>
                  <a:cubicBezTo>
                    <a:pt x="4170680" y="575310"/>
                    <a:pt x="4154170" y="579120"/>
                    <a:pt x="4140200" y="577850"/>
                  </a:cubicBezTo>
                  <a:cubicBezTo>
                    <a:pt x="4127500" y="576580"/>
                    <a:pt x="4112260" y="571500"/>
                    <a:pt x="4102100" y="562610"/>
                  </a:cubicBezTo>
                  <a:cubicBezTo>
                    <a:pt x="4086860" y="549910"/>
                    <a:pt x="4085590" y="519430"/>
                    <a:pt x="4067810" y="500380"/>
                  </a:cubicBezTo>
                  <a:cubicBezTo>
                    <a:pt x="4044950" y="474980"/>
                    <a:pt x="4000500" y="449580"/>
                    <a:pt x="3963670" y="430530"/>
                  </a:cubicBezTo>
                  <a:cubicBezTo>
                    <a:pt x="3930650" y="411480"/>
                    <a:pt x="3896360" y="396240"/>
                    <a:pt x="3858260" y="386080"/>
                  </a:cubicBezTo>
                  <a:cubicBezTo>
                    <a:pt x="3817620" y="375920"/>
                    <a:pt x="3779520" y="370840"/>
                    <a:pt x="3726180" y="370840"/>
                  </a:cubicBezTo>
                  <a:cubicBezTo>
                    <a:pt x="3647440" y="369570"/>
                    <a:pt x="3526790" y="377190"/>
                    <a:pt x="3430270" y="396240"/>
                  </a:cubicBezTo>
                  <a:cubicBezTo>
                    <a:pt x="3332480" y="414020"/>
                    <a:pt x="3229610" y="435610"/>
                    <a:pt x="3144520" y="482600"/>
                  </a:cubicBezTo>
                  <a:cubicBezTo>
                    <a:pt x="3059430" y="528320"/>
                    <a:pt x="2951480" y="617220"/>
                    <a:pt x="2919730" y="673100"/>
                  </a:cubicBezTo>
                  <a:cubicBezTo>
                    <a:pt x="2901950" y="702310"/>
                    <a:pt x="2905760" y="722630"/>
                    <a:pt x="2903220" y="754380"/>
                  </a:cubicBezTo>
                  <a:cubicBezTo>
                    <a:pt x="2899410" y="801370"/>
                    <a:pt x="2901950" y="881380"/>
                    <a:pt x="2908300" y="928370"/>
                  </a:cubicBezTo>
                  <a:cubicBezTo>
                    <a:pt x="2912110" y="961390"/>
                    <a:pt x="2910840" y="994410"/>
                    <a:pt x="2928620" y="1010920"/>
                  </a:cubicBezTo>
                  <a:cubicBezTo>
                    <a:pt x="2945130" y="1026160"/>
                    <a:pt x="2985770" y="1036320"/>
                    <a:pt x="3006090" y="1026160"/>
                  </a:cubicBezTo>
                  <a:cubicBezTo>
                    <a:pt x="3030220" y="1016000"/>
                    <a:pt x="3056890" y="967740"/>
                    <a:pt x="3059430" y="938530"/>
                  </a:cubicBezTo>
                  <a:cubicBezTo>
                    <a:pt x="3061970" y="911860"/>
                    <a:pt x="3045460" y="887730"/>
                    <a:pt x="3031490" y="859790"/>
                  </a:cubicBezTo>
                  <a:cubicBezTo>
                    <a:pt x="3013710" y="821690"/>
                    <a:pt x="2985770" y="778510"/>
                    <a:pt x="2954020" y="735330"/>
                  </a:cubicBezTo>
                  <a:cubicBezTo>
                    <a:pt x="2915920" y="684530"/>
                    <a:pt x="2874010" y="628650"/>
                    <a:pt x="2815590" y="575310"/>
                  </a:cubicBezTo>
                  <a:cubicBezTo>
                    <a:pt x="2739390" y="505460"/>
                    <a:pt x="2630170" y="429260"/>
                    <a:pt x="2523490" y="369570"/>
                  </a:cubicBezTo>
                  <a:cubicBezTo>
                    <a:pt x="2410460" y="304800"/>
                    <a:pt x="2283460" y="242570"/>
                    <a:pt x="2153920" y="203200"/>
                  </a:cubicBezTo>
                  <a:cubicBezTo>
                    <a:pt x="2020570" y="161290"/>
                    <a:pt x="1896110" y="139700"/>
                    <a:pt x="1732280" y="129540"/>
                  </a:cubicBezTo>
                  <a:cubicBezTo>
                    <a:pt x="1506220" y="116840"/>
                    <a:pt x="1134110" y="146050"/>
                    <a:pt x="920750" y="172720"/>
                  </a:cubicBezTo>
                  <a:cubicBezTo>
                    <a:pt x="781050" y="190500"/>
                    <a:pt x="675640" y="215900"/>
                    <a:pt x="575310" y="242570"/>
                  </a:cubicBezTo>
                  <a:cubicBezTo>
                    <a:pt x="494030" y="264160"/>
                    <a:pt x="424180" y="287020"/>
                    <a:pt x="361950" y="313690"/>
                  </a:cubicBezTo>
                  <a:cubicBezTo>
                    <a:pt x="308610" y="336550"/>
                    <a:pt x="267970" y="359410"/>
                    <a:pt x="222250" y="389890"/>
                  </a:cubicBezTo>
                  <a:cubicBezTo>
                    <a:pt x="172720" y="422910"/>
                    <a:pt x="113030" y="494030"/>
                    <a:pt x="77470" y="502920"/>
                  </a:cubicBezTo>
                  <a:cubicBezTo>
                    <a:pt x="59690" y="508000"/>
                    <a:pt x="44450" y="502920"/>
                    <a:pt x="33020" y="496570"/>
                  </a:cubicBezTo>
                  <a:cubicBezTo>
                    <a:pt x="24130" y="492760"/>
                    <a:pt x="16510" y="485140"/>
                    <a:pt x="11430" y="476250"/>
                  </a:cubicBezTo>
                  <a:cubicBezTo>
                    <a:pt x="5080" y="464820"/>
                    <a:pt x="0" y="447040"/>
                    <a:pt x="2540" y="433070"/>
                  </a:cubicBezTo>
                  <a:cubicBezTo>
                    <a:pt x="5080" y="419100"/>
                    <a:pt x="24130" y="394970"/>
                    <a:pt x="24130" y="39497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4282738" y="993457"/>
            <a:ext cx="182880" cy="189548"/>
            <a:chOff x="0" y="0"/>
            <a:chExt cx="243840" cy="252730"/>
          </a:xfrm>
        </p:grpSpPr>
        <p:sp>
          <p:nvSpPr>
            <p:cNvPr id="35" name="Freeform 35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5000625" y="1231740"/>
            <a:ext cx="8194736" cy="664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86"/>
              </a:lnSpc>
            </a:pPr>
            <a:r>
              <a:rPr lang="en-US" sz="12419" dirty="0" err="1">
                <a:solidFill>
                  <a:schemeClr val="bg2">
                    <a:lumMod val="90000"/>
                  </a:schemeClr>
                </a:solidFill>
                <a:latin typeface="Scripter"/>
                <a:ea typeface="Scripter"/>
                <a:cs typeface="Scripter"/>
                <a:sym typeface="Scripter"/>
              </a:rPr>
              <a:t>有没有既好吃又便宜的食物呢</a:t>
            </a:r>
            <a:endParaRPr lang="en-US" sz="12419" dirty="0">
              <a:solidFill>
                <a:schemeClr val="bg2">
                  <a:lumMod val="90000"/>
                </a:schemeClr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49342">
            <a:off x="12413832" y="-217777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01922" y="5633169"/>
            <a:ext cx="5653420" cy="5499236"/>
          </a:xfrm>
          <a:custGeom>
            <a:avLst/>
            <a:gdLst/>
            <a:ahLst/>
            <a:cxnLst/>
            <a:rect l="l" t="t" r="r" b="b"/>
            <a:pathLst>
              <a:path w="5653420" h="5499236">
                <a:moveTo>
                  <a:pt x="0" y="0"/>
                </a:moveTo>
                <a:lnTo>
                  <a:pt x="5653420" y="0"/>
                </a:lnTo>
                <a:lnTo>
                  <a:pt x="5653420" y="5499236"/>
                </a:lnTo>
                <a:lnTo>
                  <a:pt x="0" y="549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21797">
            <a:off x="-2255956" y="330300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1466" y="4488603"/>
            <a:ext cx="2393579" cy="2289132"/>
          </a:xfrm>
          <a:custGeom>
            <a:avLst/>
            <a:gdLst/>
            <a:ahLst/>
            <a:cxnLst/>
            <a:rect l="l" t="t" r="r" b="b"/>
            <a:pathLst>
              <a:path w="2393579" h="2289132">
                <a:moveTo>
                  <a:pt x="0" y="0"/>
                </a:moveTo>
                <a:lnTo>
                  <a:pt x="2393579" y="0"/>
                </a:lnTo>
                <a:lnTo>
                  <a:pt x="2393579" y="2289132"/>
                </a:lnTo>
                <a:lnTo>
                  <a:pt x="0" y="2289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58620" y="-1175166"/>
            <a:ext cx="5704814" cy="5704814"/>
          </a:xfrm>
          <a:custGeom>
            <a:avLst/>
            <a:gdLst/>
            <a:ahLst/>
            <a:cxnLst/>
            <a:rect l="l" t="t" r="r" b="b"/>
            <a:pathLst>
              <a:path w="5704814" h="5704814">
                <a:moveTo>
                  <a:pt x="0" y="0"/>
                </a:moveTo>
                <a:lnTo>
                  <a:pt x="5704814" y="0"/>
                </a:lnTo>
                <a:lnTo>
                  <a:pt x="5704814" y="5704813"/>
                </a:lnTo>
                <a:lnTo>
                  <a:pt x="0" y="5704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522491">
            <a:off x="4040546" y="-380160"/>
            <a:ext cx="2299939" cy="2057400"/>
          </a:xfrm>
          <a:custGeom>
            <a:avLst/>
            <a:gdLst/>
            <a:ahLst/>
            <a:cxnLst/>
            <a:rect l="l" t="t" r="r" b="b"/>
            <a:pathLst>
              <a:path w="2299939" h="2057400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58577" y="8527122"/>
            <a:ext cx="3882791" cy="1877859"/>
          </a:xfrm>
          <a:custGeom>
            <a:avLst/>
            <a:gdLst/>
            <a:ahLst/>
            <a:cxnLst/>
            <a:rect l="l" t="t" r="r" b="b"/>
            <a:pathLst>
              <a:path w="3882791" h="1877859">
                <a:moveTo>
                  <a:pt x="0" y="0"/>
                </a:moveTo>
                <a:lnTo>
                  <a:pt x="3882791" y="0"/>
                </a:lnTo>
                <a:lnTo>
                  <a:pt x="3882791" y="1877859"/>
                </a:lnTo>
                <a:lnTo>
                  <a:pt x="0" y="18778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72419">
            <a:off x="2498738" y="4254318"/>
            <a:ext cx="831323" cy="1054563"/>
          </a:xfrm>
          <a:custGeom>
            <a:avLst/>
            <a:gdLst/>
            <a:ahLst/>
            <a:cxnLst/>
            <a:rect l="l" t="t" r="r" b="b"/>
            <a:pathLst>
              <a:path w="831323" h="1054563">
                <a:moveTo>
                  <a:pt x="0" y="0"/>
                </a:moveTo>
                <a:lnTo>
                  <a:pt x="831323" y="0"/>
                </a:lnTo>
                <a:lnTo>
                  <a:pt x="831323" y="1054563"/>
                </a:lnTo>
                <a:lnTo>
                  <a:pt x="0" y="1054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5654" r="-12073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21011" y="648540"/>
            <a:ext cx="1334956" cy="2390842"/>
          </a:xfrm>
          <a:custGeom>
            <a:avLst/>
            <a:gdLst/>
            <a:ahLst/>
            <a:cxnLst/>
            <a:rect l="l" t="t" r="r" b="b"/>
            <a:pathLst>
              <a:path w="1334956" h="2390842">
                <a:moveTo>
                  <a:pt x="0" y="0"/>
                </a:moveTo>
                <a:lnTo>
                  <a:pt x="1334955" y="0"/>
                </a:lnTo>
                <a:lnTo>
                  <a:pt x="1334955" y="2390842"/>
                </a:lnTo>
                <a:lnTo>
                  <a:pt x="0" y="2390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27030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09544" y="2697323"/>
            <a:ext cx="2699511" cy="2729285"/>
          </a:xfrm>
          <a:custGeom>
            <a:avLst/>
            <a:gdLst/>
            <a:ahLst/>
            <a:cxnLst/>
            <a:rect l="l" t="t" r="r" b="b"/>
            <a:pathLst>
              <a:path w="2699511" h="2729285">
                <a:moveTo>
                  <a:pt x="0" y="0"/>
                </a:moveTo>
                <a:lnTo>
                  <a:pt x="2699512" y="0"/>
                </a:lnTo>
                <a:lnTo>
                  <a:pt x="2699512" y="2729286"/>
                </a:lnTo>
                <a:lnTo>
                  <a:pt x="0" y="27292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4217" y="6760418"/>
            <a:ext cx="1141655" cy="1314766"/>
          </a:xfrm>
          <a:custGeom>
            <a:avLst/>
            <a:gdLst/>
            <a:ahLst/>
            <a:cxnLst/>
            <a:rect l="l" t="t" r="r" b="b"/>
            <a:pathLst>
              <a:path w="1141655" h="1314766">
                <a:moveTo>
                  <a:pt x="0" y="0"/>
                </a:moveTo>
                <a:lnTo>
                  <a:pt x="1141656" y="0"/>
                </a:lnTo>
                <a:lnTo>
                  <a:pt x="1141656" y="1314766"/>
                </a:lnTo>
                <a:lnTo>
                  <a:pt x="0" y="1314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3253" y="6956534"/>
            <a:ext cx="801067" cy="922533"/>
          </a:xfrm>
          <a:custGeom>
            <a:avLst/>
            <a:gdLst/>
            <a:ahLst/>
            <a:cxnLst/>
            <a:rect l="l" t="t" r="r" b="b"/>
            <a:pathLst>
              <a:path w="801067" h="922533">
                <a:moveTo>
                  <a:pt x="0" y="0"/>
                </a:moveTo>
                <a:lnTo>
                  <a:pt x="801067" y="0"/>
                </a:lnTo>
                <a:lnTo>
                  <a:pt x="801067" y="922534"/>
                </a:lnTo>
                <a:lnTo>
                  <a:pt x="0" y="9225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29691" t="-380022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546194" y="1507808"/>
            <a:ext cx="9655581" cy="1858719"/>
            <a:chOff x="0" y="0"/>
            <a:chExt cx="12874109" cy="2478292"/>
          </a:xfrm>
        </p:grpSpPr>
        <p:sp>
          <p:nvSpPr>
            <p:cNvPr id="15" name="Freeform 15"/>
            <p:cNvSpPr/>
            <p:nvPr/>
          </p:nvSpPr>
          <p:spPr>
            <a:xfrm>
              <a:off x="52062" y="24578"/>
              <a:ext cx="12767010" cy="2454984"/>
            </a:xfrm>
            <a:custGeom>
              <a:avLst/>
              <a:gdLst/>
              <a:ahLst/>
              <a:cxnLst/>
              <a:rect l="l" t="t" r="r" b="b"/>
              <a:pathLst>
                <a:path w="12767010" h="2454984">
                  <a:moveTo>
                    <a:pt x="754150" y="180240"/>
                  </a:moveTo>
                  <a:cubicBezTo>
                    <a:pt x="3947762" y="213010"/>
                    <a:pt x="5979655" y="172047"/>
                    <a:pt x="7557867" y="145421"/>
                  </a:cubicBezTo>
                  <a:cubicBezTo>
                    <a:pt x="9052781" y="120842"/>
                    <a:pt x="11346470" y="0"/>
                    <a:pt x="11923611" y="57349"/>
                  </a:cubicBezTo>
                  <a:cubicBezTo>
                    <a:pt x="12067896" y="73734"/>
                    <a:pt x="12106571" y="79879"/>
                    <a:pt x="12191357" y="118794"/>
                  </a:cubicBezTo>
                  <a:cubicBezTo>
                    <a:pt x="12276143" y="157710"/>
                    <a:pt x="12360929" y="219155"/>
                    <a:pt x="12432328" y="294937"/>
                  </a:cubicBezTo>
                  <a:cubicBezTo>
                    <a:pt x="12503727" y="368672"/>
                    <a:pt x="12569175" y="462888"/>
                    <a:pt x="12618262" y="565296"/>
                  </a:cubicBezTo>
                  <a:cubicBezTo>
                    <a:pt x="12668837" y="667705"/>
                    <a:pt x="12708999" y="786499"/>
                    <a:pt x="12732798" y="905294"/>
                  </a:cubicBezTo>
                  <a:cubicBezTo>
                    <a:pt x="12756597" y="1024088"/>
                    <a:pt x="12767010" y="1155171"/>
                    <a:pt x="12762547" y="1278061"/>
                  </a:cubicBezTo>
                  <a:cubicBezTo>
                    <a:pt x="12758086" y="1400952"/>
                    <a:pt x="12737260" y="1527939"/>
                    <a:pt x="12703049" y="1642637"/>
                  </a:cubicBezTo>
                  <a:cubicBezTo>
                    <a:pt x="12670324" y="1757334"/>
                    <a:pt x="12621237" y="1869984"/>
                    <a:pt x="12563225" y="1964200"/>
                  </a:cubicBezTo>
                  <a:cubicBezTo>
                    <a:pt x="12505214" y="2056368"/>
                    <a:pt x="12433815" y="2142391"/>
                    <a:pt x="12356467" y="2205885"/>
                  </a:cubicBezTo>
                  <a:cubicBezTo>
                    <a:pt x="12280605" y="2269378"/>
                    <a:pt x="12191357" y="2318534"/>
                    <a:pt x="12103596" y="2343113"/>
                  </a:cubicBezTo>
                  <a:cubicBezTo>
                    <a:pt x="12017322" y="2369739"/>
                    <a:pt x="11922123" y="2377932"/>
                    <a:pt x="11832875" y="2363594"/>
                  </a:cubicBezTo>
                  <a:cubicBezTo>
                    <a:pt x="11743627" y="2351305"/>
                    <a:pt x="11651403" y="2316486"/>
                    <a:pt x="11571080" y="2263234"/>
                  </a:cubicBezTo>
                  <a:cubicBezTo>
                    <a:pt x="11489268" y="2212029"/>
                    <a:pt x="11410431" y="2138295"/>
                    <a:pt x="11346470" y="2054320"/>
                  </a:cubicBezTo>
                  <a:cubicBezTo>
                    <a:pt x="11281021" y="1970345"/>
                    <a:pt x="11223009" y="1865888"/>
                    <a:pt x="11181360" y="1755286"/>
                  </a:cubicBezTo>
                  <a:cubicBezTo>
                    <a:pt x="11139711" y="1646733"/>
                    <a:pt x="11109961" y="1523842"/>
                    <a:pt x="11095087" y="1400952"/>
                  </a:cubicBezTo>
                  <a:cubicBezTo>
                    <a:pt x="11080212" y="1280110"/>
                    <a:pt x="11080212" y="1149026"/>
                    <a:pt x="11095087" y="1028184"/>
                  </a:cubicBezTo>
                  <a:cubicBezTo>
                    <a:pt x="11109961" y="905294"/>
                    <a:pt x="11139711" y="782403"/>
                    <a:pt x="11181360" y="671802"/>
                  </a:cubicBezTo>
                  <a:cubicBezTo>
                    <a:pt x="11223009" y="563248"/>
                    <a:pt x="11281021" y="458791"/>
                    <a:pt x="11346470" y="374816"/>
                  </a:cubicBezTo>
                  <a:cubicBezTo>
                    <a:pt x="11410431" y="290841"/>
                    <a:pt x="11489268" y="217107"/>
                    <a:pt x="11571080" y="165902"/>
                  </a:cubicBezTo>
                  <a:cubicBezTo>
                    <a:pt x="11652890" y="112650"/>
                    <a:pt x="11743627" y="77831"/>
                    <a:pt x="11832875" y="65542"/>
                  </a:cubicBezTo>
                  <a:cubicBezTo>
                    <a:pt x="11922123" y="51204"/>
                    <a:pt x="12017322" y="59397"/>
                    <a:pt x="12103596" y="86023"/>
                  </a:cubicBezTo>
                  <a:cubicBezTo>
                    <a:pt x="12191357" y="112650"/>
                    <a:pt x="12280605" y="159758"/>
                    <a:pt x="12356467" y="223251"/>
                  </a:cubicBezTo>
                  <a:cubicBezTo>
                    <a:pt x="12433815" y="286745"/>
                    <a:pt x="12506702" y="372768"/>
                    <a:pt x="12563225" y="466984"/>
                  </a:cubicBezTo>
                  <a:cubicBezTo>
                    <a:pt x="12621237" y="559152"/>
                    <a:pt x="12670324" y="671802"/>
                    <a:pt x="12704535" y="786499"/>
                  </a:cubicBezTo>
                  <a:cubicBezTo>
                    <a:pt x="12737260" y="901197"/>
                    <a:pt x="12758086" y="1030232"/>
                    <a:pt x="12762547" y="1153123"/>
                  </a:cubicBezTo>
                  <a:cubicBezTo>
                    <a:pt x="12767010" y="1276013"/>
                    <a:pt x="12756597" y="1405048"/>
                    <a:pt x="12732798" y="1523842"/>
                  </a:cubicBezTo>
                  <a:cubicBezTo>
                    <a:pt x="12708999" y="1642637"/>
                    <a:pt x="12668837" y="1761431"/>
                    <a:pt x="12618262" y="1863839"/>
                  </a:cubicBezTo>
                  <a:cubicBezTo>
                    <a:pt x="12569175" y="1966248"/>
                    <a:pt x="12502239" y="2060464"/>
                    <a:pt x="12432328" y="2136247"/>
                  </a:cubicBezTo>
                  <a:cubicBezTo>
                    <a:pt x="12360929" y="2209981"/>
                    <a:pt x="12276143" y="2271426"/>
                    <a:pt x="12191357" y="2310342"/>
                  </a:cubicBezTo>
                  <a:cubicBezTo>
                    <a:pt x="12106571" y="2349257"/>
                    <a:pt x="12075333" y="2355402"/>
                    <a:pt x="11923611" y="2371787"/>
                  </a:cubicBezTo>
                  <a:cubicBezTo>
                    <a:pt x="11099549" y="2454984"/>
                    <a:pt x="5702984" y="2255041"/>
                    <a:pt x="3920988" y="2232511"/>
                  </a:cubicBezTo>
                  <a:cubicBezTo>
                    <a:pt x="3027014" y="2220222"/>
                    <a:pt x="2485573" y="2212029"/>
                    <a:pt x="1906944" y="2218174"/>
                  </a:cubicBezTo>
                  <a:cubicBezTo>
                    <a:pt x="1469626" y="2222270"/>
                    <a:pt x="971322" y="2265282"/>
                    <a:pt x="754150" y="2248896"/>
                  </a:cubicBezTo>
                  <a:cubicBezTo>
                    <a:pt x="667877" y="2242752"/>
                    <a:pt x="632177" y="2238656"/>
                    <a:pt x="574166" y="2220222"/>
                  </a:cubicBezTo>
                  <a:cubicBezTo>
                    <a:pt x="516154" y="2199740"/>
                    <a:pt x="458142" y="2169018"/>
                    <a:pt x="404593" y="2130102"/>
                  </a:cubicBezTo>
                  <a:cubicBezTo>
                    <a:pt x="351044" y="2093235"/>
                    <a:pt x="300470" y="2044079"/>
                    <a:pt x="255846" y="1988778"/>
                  </a:cubicBezTo>
                  <a:cubicBezTo>
                    <a:pt x="211221" y="1933477"/>
                    <a:pt x="169572" y="1869984"/>
                    <a:pt x="135360" y="1802394"/>
                  </a:cubicBezTo>
                  <a:cubicBezTo>
                    <a:pt x="101148" y="1734805"/>
                    <a:pt x="72886" y="1659022"/>
                    <a:pt x="50574" y="1581191"/>
                  </a:cubicBezTo>
                  <a:cubicBezTo>
                    <a:pt x="29749" y="1505409"/>
                    <a:pt x="14874" y="1421434"/>
                    <a:pt x="7437" y="1339507"/>
                  </a:cubicBezTo>
                  <a:cubicBezTo>
                    <a:pt x="0" y="1257580"/>
                    <a:pt x="0" y="1171556"/>
                    <a:pt x="7437" y="1089629"/>
                  </a:cubicBezTo>
                  <a:cubicBezTo>
                    <a:pt x="14874" y="1007702"/>
                    <a:pt x="29749" y="925775"/>
                    <a:pt x="50574" y="847945"/>
                  </a:cubicBezTo>
                  <a:cubicBezTo>
                    <a:pt x="72886" y="770114"/>
                    <a:pt x="101148" y="694331"/>
                    <a:pt x="135360" y="626742"/>
                  </a:cubicBezTo>
                  <a:cubicBezTo>
                    <a:pt x="169572" y="559152"/>
                    <a:pt x="211221" y="495659"/>
                    <a:pt x="255846" y="440358"/>
                  </a:cubicBezTo>
                  <a:cubicBezTo>
                    <a:pt x="300470" y="385057"/>
                    <a:pt x="351044" y="335901"/>
                    <a:pt x="404593" y="299034"/>
                  </a:cubicBezTo>
                  <a:cubicBezTo>
                    <a:pt x="458142" y="260118"/>
                    <a:pt x="516154" y="229396"/>
                    <a:pt x="574166" y="208914"/>
                  </a:cubicBezTo>
                  <a:cubicBezTo>
                    <a:pt x="632177" y="190480"/>
                    <a:pt x="754150" y="180239"/>
                    <a:pt x="754150" y="180239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252085" y="3727133"/>
            <a:ext cx="686752" cy="580072"/>
            <a:chOff x="0" y="0"/>
            <a:chExt cx="915670" cy="773430"/>
          </a:xfrm>
        </p:grpSpPr>
        <p:sp>
          <p:nvSpPr>
            <p:cNvPr id="17" name="Freeform 17"/>
            <p:cNvSpPr/>
            <p:nvPr/>
          </p:nvSpPr>
          <p:spPr>
            <a:xfrm>
              <a:off x="48260" y="48260"/>
              <a:ext cx="819150" cy="674370"/>
            </a:xfrm>
            <a:custGeom>
              <a:avLst/>
              <a:gdLst/>
              <a:ahLst/>
              <a:cxnLst/>
              <a:rect l="l" t="t" r="r" b="b"/>
              <a:pathLst>
                <a:path w="819150" h="674370">
                  <a:moveTo>
                    <a:pt x="619760" y="645160"/>
                  </a:moveTo>
                  <a:cubicBezTo>
                    <a:pt x="247650" y="334010"/>
                    <a:pt x="62230" y="246380"/>
                    <a:pt x="19050" y="184150"/>
                  </a:cubicBezTo>
                  <a:cubicBezTo>
                    <a:pt x="1270" y="156210"/>
                    <a:pt x="0" y="133350"/>
                    <a:pt x="2540" y="109220"/>
                  </a:cubicBezTo>
                  <a:cubicBezTo>
                    <a:pt x="5080" y="85090"/>
                    <a:pt x="17780" y="58420"/>
                    <a:pt x="34290" y="40640"/>
                  </a:cubicBezTo>
                  <a:cubicBezTo>
                    <a:pt x="50800" y="22860"/>
                    <a:pt x="81280" y="8890"/>
                    <a:pt x="100330" y="3810"/>
                  </a:cubicBezTo>
                  <a:cubicBezTo>
                    <a:pt x="115570" y="0"/>
                    <a:pt x="125730" y="0"/>
                    <a:pt x="139700" y="3810"/>
                  </a:cubicBezTo>
                  <a:cubicBezTo>
                    <a:pt x="160020" y="8890"/>
                    <a:pt x="190500" y="21590"/>
                    <a:pt x="207010" y="38100"/>
                  </a:cubicBezTo>
                  <a:cubicBezTo>
                    <a:pt x="223520" y="55880"/>
                    <a:pt x="237490" y="83820"/>
                    <a:pt x="240030" y="107950"/>
                  </a:cubicBezTo>
                  <a:cubicBezTo>
                    <a:pt x="242570" y="130810"/>
                    <a:pt x="232410" y="163830"/>
                    <a:pt x="223520" y="181610"/>
                  </a:cubicBezTo>
                  <a:cubicBezTo>
                    <a:pt x="217170" y="195580"/>
                    <a:pt x="210820" y="203200"/>
                    <a:pt x="199390" y="212090"/>
                  </a:cubicBezTo>
                  <a:cubicBezTo>
                    <a:pt x="182880" y="223520"/>
                    <a:pt x="148590" y="237490"/>
                    <a:pt x="128270" y="240030"/>
                  </a:cubicBezTo>
                  <a:cubicBezTo>
                    <a:pt x="114300" y="242570"/>
                    <a:pt x="104140" y="241300"/>
                    <a:pt x="90170" y="236220"/>
                  </a:cubicBezTo>
                  <a:cubicBezTo>
                    <a:pt x="71120" y="229870"/>
                    <a:pt x="41910" y="213360"/>
                    <a:pt x="26670" y="194310"/>
                  </a:cubicBezTo>
                  <a:cubicBezTo>
                    <a:pt x="12700" y="175260"/>
                    <a:pt x="2540" y="146050"/>
                    <a:pt x="2540" y="121920"/>
                  </a:cubicBezTo>
                  <a:cubicBezTo>
                    <a:pt x="1270" y="99060"/>
                    <a:pt x="15240" y="67310"/>
                    <a:pt x="25400" y="49530"/>
                  </a:cubicBezTo>
                  <a:cubicBezTo>
                    <a:pt x="33020" y="38100"/>
                    <a:pt x="40640" y="30480"/>
                    <a:pt x="53340" y="22860"/>
                  </a:cubicBezTo>
                  <a:cubicBezTo>
                    <a:pt x="71120" y="12700"/>
                    <a:pt x="99060" y="0"/>
                    <a:pt x="127000" y="2540"/>
                  </a:cubicBezTo>
                  <a:cubicBezTo>
                    <a:pt x="163830" y="5080"/>
                    <a:pt x="199390" y="26670"/>
                    <a:pt x="252730" y="58420"/>
                  </a:cubicBezTo>
                  <a:cubicBezTo>
                    <a:pt x="370840" y="129540"/>
                    <a:pt x="699770" y="374650"/>
                    <a:pt x="773430" y="461010"/>
                  </a:cubicBezTo>
                  <a:cubicBezTo>
                    <a:pt x="800100" y="491490"/>
                    <a:pt x="811530" y="509270"/>
                    <a:pt x="815340" y="534670"/>
                  </a:cubicBezTo>
                  <a:cubicBezTo>
                    <a:pt x="819150" y="561340"/>
                    <a:pt x="810260" y="596900"/>
                    <a:pt x="797560" y="618490"/>
                  </a:cubicBezTo>
                  <a:cubicBezTo>
                    <a:pt x="787400" y="636270"/>
                    <a:pt x="772160" y="648970"/>
                    <a:pt x="755650" y="657860"/>
                  </a:cubicBezTo>
                  <a:cubicBezTo>
                    <a:pt x="739140" y="666750"/>
                    <a:pt x="720090" y="674370"/>
                    <a:pt x="701040" y="673100"/>
                  </a:cubicBezTo>
                  <a:cubicBezTo>
                    <a:pt x="675640" y="671830"/>
                    <a:pt x="619760" y="645160"/>
                    <a:pt x="619760" y="6451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5309235" y="4247197"/>
            <a:ext cx="471488" cy="263842"/>
            <a:chOff x="0" y="0"/>
            <a:chExt cx="628650" cy="351790"/>
          </a:xfrm>
        </p:grpSpPr>
        <p:sp>
          <p:nvSpPr>
            <p:cNvPr id="19" name="Freeform 19"/>
            <p:cNvSpPr/>
            <p:nvPr/>
          </p:nvSpPr>
          <p:spPr>
            <a:xfrm>
              <a:off x="49530" y="40640"/>
              <a:ext cx="538480" cy="261620"/>
            </a:xfrm>
            <a:custGeom>
              <a:avLst/>
              <a:gdLst/>
              <a:ahLst/>
              <a:cxnLst/>
              <a:rect l="l" t="t" r="r" b="b"/>
              <a:pathLst>
                <a:path w="538480" h="261620">
                  <a:moveTo>
                    <a:pt x="414020" y="256540"/>
                  </a:moveTo>
                  <a:cubicBezTo>
                    <a:pt x="92710" y="254000"/>
                    <a:pt x="68580" y="245110"/>
                    <a:pt x="50800" y="233680"/>
                  </a:cubicBezTo>
                  <a:cubicBezTo>
                    <a:pt x="38100" y="226060"/>
                    <a:pt x="30480" y="218440"/>
                    <a:pt x="22860" y="204470"/>
                  </a:cubicBezTo>
                  <a:cubicBezTo>
                    <a:pt x="12700" y="185420"/>
                    <a:pt x="0" y="153670"/>
                    <a:pt x="1270" y="128270"/>
                  </a:cubicBezTo>
                  <a:cubicBezTo>
                    <a:pt x="2540" y="102870"/>
                    <a:pt x="19050" y="71120"/>
                    <a:pt x="30480" y="54610"/>
                  </a:cubicBezTo>
                  <a:cubicBezTo>
                    <a:pt x="39370" y="41910"/>
                    <a:pt x="50800" y="34290"/>
                    <a:pt x="62230" y="27940"/>
                  </a:cubicBezTo>
                  <a:cubicBezTo>
                    <a:pt x="73660" y="21590"/>
                    <a:pt x="83820" y="15240"/>
                    <a:pt x="99060" y="12700"/>
                  </a:cubicBezTo>
                  <a:cubicBezTo>
                    <a:pt x="120650" y="10160"/>
                    <a:pt x="154940" y="11430"/>
                    <a:pt x="177800" y="21590"/>
                  </a:cubicBezTo>
                  <a:cubicBezTo>
                    <a:pt x="200660" y="31750"/>
                    <a:pt x="224790" y="54610"/>
                    <a:pt x="236220" y="76200"/>
                  </a:cubicBezTo>
                  <a:cubicBezTo>
                    <a:pt x="247650" y="99060"/>
                    <a:pt x="252730" y="129540"/>
                    <a:pt x="248920" y="154940"/>
                  </a:cubicBezTo>
                  <a:cubicBezTo>
                    <a:pt x="245110" y="180340"/>
                    <a:pt x="226060" y="209550"/>
                    <a:pt x="212090" y="224790"/>
                  </a:cubicBezTo>
                  <a:cubicBezTo>
                    <a:pt x="201930" y="236220"/>
                    <a:pt x="193040" y="242570"/>
                    <a:pt x="177800" y="247650"/>
                  </a:cubicBezTo>
                  <a:cubicBezTo>
                    <a:pt x="158750" y="255270"/>
                    <a:pt x="123190" y="261620"/>
                    <a:pt x="99060" y="256540"/>
                  </a:cubicBezTo>
                  <a:cubicBezTo>
                    <a:pt x="74930" y="251460"/>
                    <a:pt x="46990" y="234950"/>
                    <a:pt x="30480" y="215900"/>
                  </a:cubicBezTo>
                  <a:cubicBezTo>
                    <a:pt x="15240" y="196850"/>
                    <a:pt x="5080" y="162560"/>
                    <a:pt x="1270" y="140970"/>
                  </a:cubicBezTo>
                  <a:cubicBezTo>
                    <a:pt x="0" y="127000"/>
                    <a:pt x="1270" y="115570"/>
                    <a:pt x="6350" y="101600"/>
                  </a:cubicBezTo>
                  <a:cubicBezTo>
                    <a:pt x="13970" y="81280"/>
                    <a:pt x="30480" y="50800"/>
                    <a:pt x="50800" y="35560"/>
                  </a:cubicBezTo>
                  <a:cubicBezTo>
                    <a:pt x="71120" y="20320"/>
                    <a:pt x="92710" y="15240"/>
                    <a:pt x="125730" y="10160"/>
                  </a:cubicBezTo>
                  <a:cubicBezTo>
                    <a:pt x="190500" y="0"/>
                    <a:pt x="347980" y="0"/>
                    <a:pt x="414020" y="12700"/>
                  </a:cubicBezTo>
                  <a:cubicBezTo>
                    <a:pt x="449580" y="19050"/>
                    <a:pt x="474980" y="27940"/>
                    <a:pt x="495300" y="43180"/>
                  </a:cubicBezTo>
                  <a:cubicBezTo>
                    <a:pt x="511810" y="55880"/>
                    <a:pt x="521970" y="72390"/>
                    <a:pt x="528320" y="91440"/>
                  </a:cubicBezTo>
                  <a:cubicBezTo>
                    <a:pt x="535940" y="115570"/>
                    <a:pt x="538480" y="152400"/>
                    <a:pt x="528320" y="177800"/>
                  </a:cubicBezTo>
                  <a:cubicBezTo>
                    <a:pt x="518160" y="203200"/>
                    <a:pt x="491490" y="229870"/>
                    <a:pt x="471170" y="242570"/>
                  </a:cubicBezTo>
                  <a:cubicBezTo>
                    <a:pt x="453390" y="254000"/>
                    <a:pt x="414020" y="256540"/>
                    <a:pt x="414020" y="2565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840730" y="3665220"/>
            <a:ext cx="362903" cy="501968"/>
            <a:chOff x="0" y="0"/>
            <a:chExt cx="483870" cy="669290"/>
          </a:xfrm>
        </p:grpSpPr>
        <p:sp>
          <p:nvSpPr>
            <p:cNvPr id="21" name="Freeform 21"/>
            <p:cNvSpPr/>
            <p:nvPr/>
          </p:nvSpPr>
          <p:spPr>
            <a:xfrm>
              <a:off x="44450" y="44450"/>
              <a:ext cx="389890" cy="577850"/>
            </a:xfrm>
            <a:custGeom>
              <a:avLst/>
              <a:gdLst/>
              <a:ahLst/>
              <a:cxnLst/>
              <a:rect l="l" t="t" r="r" b="b"/>
              <a:pathLst>
                <a:path w="389890" h="577850">
                  <a:moveTo>
                    <a:pt x="6350" y="412750"/>
                  </a:moveTo>
                  <a:cubicBezTo>
                    <a:pt x="138430" y="85090"/>
                    <a:pt x="172720" y="41910"/>
                    <a:pt x="196850" y="22860"/>
                  </a:cubicBezTo>
                  <a:cubicBezTo>
                    <a:pt x="209550" y="12700"/>
                    <a:pt x="218440" y="8890"/>
                    <a:pt x="233680" y="6350"/>
                  </a:cubicBezTo>
                  <a:cubicBezTo>
                    <a:pt x="254000" y="2540"/>
                    <a:pt x="288290" y="1270"/>
                    <a:pt x="312420" y="11430"/>
                  </a:cubicBezTo>
                  <a:cubicBezTo>
                    <a:pt x="335280" y="20320"/>
                    <a:pt x="359410" y="40640"/>
                    <a:pt x="372110" y="62230"/>
                  </a:cubicBezTo>
                  <a:cubicBezTo>
                    <a:pt x="384810" y="83820"/>
                    <a:pt x="388620" y="118110"/>
                    <a:pt x="388620" y="139700"/>
                  </a:cubicBezTo>
                  <a:cubicBezTo>
                    <a:pt x="387350" y="154940"/>
                    <a:pt x="384810" y="165100"/>
                    <a:pt x="377190" y="177800"/>
                  </a:cubicBezTo>
                  <a:cubicBezTo>
                    <a:pt x="367030" y="196850"/>
                    <a:pt x="344170" y="223520"/>
                    <a:pt x="322580" y="234950"/>
                  </a:cubicBezTo>
                  <a:cubicBezTo>
                    <a:pt x="300990" y="246380"/>
                    <a:pt x="265430" y="248920"/>
                    <a:pt x="245110" y="247650"/>
                  </a:cubicBezTo>
                  <a:cubicBezTo>
                    <a:pt x="229870" y="246380"/>
                    <a:pt x="219710" y="242570"/>
                    <a:pt x="207010" y="233680"/>
                  </a:cubicBezTo>
                  <a:cubicBezTo>
                    <a:pt x="189230" y="222250"/>
                    <a:pt x="163830" y="199390"/>
                    <a:pt x="153670" y="176530"/>
                  </a:cubicBezTo>
                  <a:cubicBezTo>
                    <a:pt x="142240" y="153670"/>
                    <a:pt x="139700" y="121920"/>
                    <a:pt x="144780" y="97790"/>
                  </a:cubicBezTo>
                  <a:cubicBezTo>
                    <a:pt x="151130" y="73660"/>
                    <a:pt x="171450" y="45720"/>
                    <a:pt x="186690" y="30480"/>
                  </a:cubicBezTo>
                  <a:cubicBezTo>
                    <a:pt x="196850" y="20320"/>
                    <a:pt x="205740" y="15240"/>
                    <a:pt x="220980" y="10160"/>
                  </a:cubicBezTo>
                  <a:cubicBezTo>
                    <a:pt x="241300" y="5080"/>
                    <a:pt x="275590" y="0"/>
                    <a:pt x="299720" y="6350"/>
                  </a:cubicBezTo>
                  <a:cubicBezTo>
                    <a:pt x="323850" y="13970"/>
                    <a:pt x="350520" y="35560"/>
                    <a:pt x="364490" y="52070"/>
                  </a:cubicBezTo>
                  <a:cubicBezTo>
                    <a:pt x="374650" y="62230"/>
                    <a:pt x="379730" y="72390"/>
                    <a:pt x="382270" y="86360"/>
                  </a:cubicBezTo>
                  <a:cubicBezTo>
                    <a:pt x="387350" y="107950"/>
                    <a:pt x="389890" y="143510"/>
                    <a:pt x="382270" y="166370"/>
                  </a:cubicBezTo>
                  <a:cubicBezTo>
                    <a:pt x="374650" y="186690"/>
                    <a:pt x="355600" y="193040"/>
                    <a:pt x="340360" y="220980"/>
                  </a:cubicBezTo>
                  <a:cubicBezTo>
                    <a:pt x="307340" y="279400"/>
                    <a:pt x="257810" y="471170"/>
                    <a:pt x="223520" y="521970"/>
                  </a:cubicBezTo>
                  <a:cubicBezTo>
                    <a:pt x="208280" y="544830"/>
                    <a:pt x="198120" y="553720"/>
                    <a:pt x="180340" y="561340"/>
                  </a:cubicBezTo>
                  <a:cubicBezTo>
                    <a:pt x="157480" y="572770"/>
                    <a:pt x="118110" y="577850"/>
                    <a:pt x="93980" y="574040"/>
                  </a:cubicBezTo>
                  <a:cubicBezTo>
                    <a:pt x="73660" y="570230"/>
                    <a:pt x="55880" y="558800"/>
                    <a:pt x="41910" y="547370"/>
                  </a:cubicBezTo>
                  <a:cubicBezTo>
                    <a:pt x="27940" y="534670"/>
                    <a:pt x="13970" y="518160"/>
                    <a:pt x="7620" y="499110"/>
                  </a:cubicBezTo>
                  <a:cubicBezTo>
                    <a:pt x="0" y="476250"/>
                    <a:pt x="6350" y="412750"/>
                    <a:pt x="6350" y="41275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255818" y="3704272"/>
            <a:ext cx="756285" cy="708660"/>
            <a:chOff x="0" y="0"/>
            <a:chExt cx="1008380" cy="944880"/>
          </a:xfrm>
        </p:grpSpPr>
        <p:sp>
          <p:nvSpPr>
            <p:cNvPr id="23" name="Freeform 23"/>
            <p:cNvSpPr/>
            <p:nvPr/>
          </p:nvSpPr>
          <p:spPr>
            <a:xfrm>
              <a:off x="46990" y="44450"/>
              <a:ext cx="910590" cy="848360"/>
            </a:xfrm>
            <a:custGeom>
              <a:avLst/>
              <a:gdLst/>
              <a:ahLst/>
              <a:cxnLst/>
              <a:rect l="l" t="t" r="r" b="b"/>
              <a:pathLst>
                <a:path w="910590" h="848360">
                  <a:moveTo>
                    <a:pt x="44450" y="642620"/>
                  </a:moveTo>
                  <a:cubicBezTo>
                    <a:pt x="666750" y="101600"/>
                    <a:pt x="704850" y="43180"/>
                    <a:pt x="735330" y="20320"/>
                  </a:cubicBezTo>
                  <a:cubicBezTo>
                    <a:pt x="749300" y="11430"/>
                    <a:pt x="755650" y="8890"/>
                    <a:pt x="769620" y="6350"/>
                  </a:cubicBezTo>
                  <a:cubicBezTo>
                    <a:pt x="788670" y="2540"/>
                    <a:pt x="820420" y="2540"/>
                    <a:pt x="840740" y="10160"/>
                  </a:cubicBezTo>
                  <a:cubicBezTo>
                    <a:pt x="862330" y="19050"/>
                    <a:pt x="883920" y="38100"/>
                    <a:pt x="895350" y="57150"/>
                  </a:cubicBezTo>
                  <a:cubicBezTo>
                    <a:pt x="906780" y="77470"/>
                    <a:pt x="910590" y="109220"/>
                    <a:pt x="909320" y="128270"/>
                  </a:cubicBezTo>
                  <a:cubicBezTo>
                    <a:pt x="909320" y="142240"/>
                    <a:pt x="906780" y="151130"/>
                    <a:pt x="899160" y="162560"/>
                  </a:cubicBezTo>
                  <a:cubicBezTo>
                    <a:pt x="890270" y="180340"/>
                    <a:pt x="869950" y="204470"/>
                    <a:pt x="849630" y="214630"/>
                  </a:cubicBezTo>
                  <a:cubicBezTo>
                    <a:pt x="829310" y="224790"/>
                    <a:pt x="797560" y="227330"/>
                    <a:pt x="778510" y="226060"/>
                  </a:cubicBezTo>
                  <a:cubicBezTo>
                    <a:pt x="764540" y="224790"/>
                    <a:pt x="755650" y="220980"/>
                    <a:pt x="744220" y="213360"/>
                  </a:cubicBezTo>
                  <a:cubicBezTo>
                    <a:pt x="727710" y="203200"/>
                    <a:pt x="704850" y="181610"/>
                    <a:pt x="694690" y="160020"/>
                  </a:cubicBezTo>
                  <a:cubicBezTo>
                    <a:pt x="685800" y="139700"/>
                    <a:pt x="685800" y="107950"/>
                    <a:pt x="688340" y="88900"/>
                  </a:cubicBezTo>
                  <a:cubicBezTo>
                    <a:pt x="690880" y="74930"/>
                    <a:pt x="693420" y="66040"/>
                    <a:pt x="702310" y="55880"/>
                  </a:cubicBezTo>
                  <a:cubicBezTo>
                    <a:pt x="713740" y="39370"/>
                    <a:pt x="736600" y="17780"/>
                    <a:pt x="756920" y="10160"/>
                  </a:cubicBezTo>
                  <a:cubicBezTo>
                    <a:pt x="778510" y="1270"/>
                    <a:pt x="807720" y="0"/>
                    <a:pt x="829310" y="6350"/>
                  </a:cubicBezTo>
                  <a:cubicBezTo>
                    <a:pt x="850900" y="12700"/>
                    <a:pt x="875030" y="29210"/>
                    <a:pt x="887730" y="46990"/>
                  </a:cubicBezTo>
                  <a:cubicBezTo>
                    <a:pt x="901700" y="66040"/>
                    <a:pt x="910590" y="92710"/>
                    <a:pt x="910590" y="115570"/>
                  </a:cubicBezTo>
                  <a:cubicBezTo>
                    <a:pt x="910590" y="138430"/>
                    <a:pt x="901700" y="158750"/>
                    <a:pt x="886460" y="184150"/>
                  </a:cubicBezTo>
                  <a:cubicBezTo>
                    <a:pt x="861060" y="224790"/>
                    <a:pt x="808990" y="266700"/>
                    <a:pt x="745490" y="327660"/>
                  </a:cubicBezTo>
                  <a:cubicBezTo>
                    <a:pt x="623570" y="444500"/>
                    <a:pt x="298450" y="758190"/>
                    <a:pt x="194310" y="820420"/>
                  </a:cubicBezTo>
                  <a:cubicBezTo>
                    <a:pt x="160020" y="840740"/>
                    <a:pt x="142240" y="848360"/>
                    <a:pt x="116840" y="848360"/>
                  </a:cubicBezTo>
                  <a:cubicBezTo>
                    <a:pt x="91440" y="847090"/>
                    <a:pt x="58420" y="831850"/>
                    <a:pt x="40640" y="816610"/>
                  </a:cubicBezTo>
                  <a:cubicBezTo>
                    <a:pt x="25400" y="805180"/>
                    <a:pt x="15240" y="787400"/>
                    <a:pt x="8890" y="770890"/>
                  </a:cubicBezTo>
                  <a:cubicBezTo>
                    <a:pt x="3810" y="753110"/>
                    <a:pt x="0" y="734060"/>
                    <a:pt x="3810" y="715010"/>
                  </a:cubicBezTo>
                  <a:cubicBezTo>
                    <a:pt x="8890" y="692150"/>
                    <a:pt x="44450" y="642620"/>
                    <a:pt x="44450" y="6426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2053888" y="3801428"/>
            <a:ext cx="332422" cy="461010"/>
            <a:chOff x="0" y="0"/>
            <a:chExt cx="443230" cy="614680"/>
          </a:xfrm>
        </p:grpSpPr>
        <p:sp>
          <p:nvSpPr>
            <p:cNvPr id="25" name="Freeform 25"/>
            <p:cNvSpPr/>
            <p:nvPr/>
          </p:nvSpPr>
          <p:spPr>
            <a:xfrm>
              <a:off x="49530" y="48260"/>
              <a:ext cx="347980" cy="514350"/>
            </a:xfrm>
            <a:custGeom>
              <a:avLst/>
              <a:gdLst/>
              <a:ahLst/>
              <a:cxnLst/>
              <a:rect l="l" t="t" r="r" b="b"/>
              <a:pathLst>
                <a:path w="347980" h="514350">
                  <a:moveTo>
                    <a:pt x="1270" y="360680"/>
                  </a:moveTo>
                  <a:cubicBezTo>
                    <a:pt x="102870" y="71120"/>
                    <a:pt x="133350" y="33020"/>
                    <a:pt x="165100" y="15240"/>
                  </a:cubicBezTo>
                  <a:cubicBezTo>
                    <a:pt x="189230" y="2540"/>
                    <a:pt x="222250" y="1270"/>
                    <a:pt x="242570" y="3810"/>
                  </a:cubicBezTo>
                  <a:cubicBezTo>
                    <a:pt x="257810" y="5080"/>
                    <a:pt x="267970" y="8890"/>
                    <a:pt x="280670" y="16510"/>
                  </a:cubicBezTo>
                  <a:cubicBezTo>
                    <a:pt x="298450" y="27940"/>
                    <a:pt x="323850" y="52070"/>
                    <a:pt x="334010" y="74930"/>
                  </a:cubicBezTo>
                  <a:cubicBezTo>
                    <a:pt x="344170" y="97790"/>
                    <a:pt x="347980" y="129540"/>
                    <a:pt x="341630" y="153670"/>
                  </a:cubicBezTo>
                  <a:cubicBezTo>
                    <a:pt x="336550" y="177800"/>
                    <a:pt x="314960" y="205740"/>
                    <a:pt x="299720" y="220980"/>
                  </a:cubicBezTo>
                  <a:cubicBezTo>
                    <a:pt x="289560" y="231140"/>
                    <a:pt x="280670" y="236220"/>
                    <a:pt x="265430" y="240030"/>
                  </a:cubicBezTo>
                  <a:cubicBezTo>
                    <a:pt x="245110" y="246380"/>
                    <a:pt x="210820" y="250190"/>
                    <a:pt x="186690" y="243840"/>
                  </a:cubicBezTo>
                  <a:cubicBezTo>
                    <a:pt x="162560" y="236220"/>
                    <a:pt x="137160" y="218440"/>
                    <a:pt x="121920" y="198120"/>
                  </a:cubicBezTo>
                  <a:cubicBezTo>
                    <a:pt x="107950" y="179070"/>
                    <a:pt x="99060" y="144780"/>
                    <a:pt x="97790" y="123190"/>
                  </a:cubicBezTo>
                  <a:cubicBezTo>
                    <a:pt x="96520" y="107950"/>
                    <a:pt x="99060" y="97790"/>
                    <a:pt x="105410" y="83820"/>
                  </a:cubicBezTo>
                  <a:cubicBezTo>
                    <a:pt x="114300" y="64770"/>
                    <a:pt x="133350" y="35560"/>
                    <a:pt x="153670" y="21590"/>
                  </a:cubicBezTo>
                  <a:cubicBezTo>
                    <a:pt x="173990" y="8890"/>
                    <a:pt x="204470" y="0"/>
                    <a:pt x="229870" y="2540"/>
                  </a:cubicBezTo>
                  <a:cubicBezTo>
                    <a:pt x="255270" y="3810"/>
                    <a:pt x="284480" y="15240"/>
                    <a:pt x="302260" y="31750"/>
                  </a:cubicBezTo>
                  <a:cubicBezTo>
                    <a:pt x="321310" y="48260"/>
                    <a:pt x="337820" y="76200"/>
                    <a:pt x="342900" y="100330"/>
                  </a:cubicBezTo>
                  <a:cubicBezTo>
                    <a:pt x="347980" y="124460"/>
                    <a:pt x="341630" y="151130"/>
                    <a:pt x="332740" y="179070"/>
                  </a:cubicBezTo>
                  <a:cubicBezTo>
                    <a:pt x="321310" y="214630"/>
                    <a:pt x="287020" y="254000"/>
                    <a:pt x="270510" y="294640"/>
                  </a:cubicBezTo>
                  <a:cubicBezTo>
                    <a:pt x="255270" y="335280"/>
                    <a:pt x="252730" y="388620"/>
                    <a:pt x="236220" y="424180"/>
                  </a:cubicBezTo>
                  <a:cubicBezTo>
                    <a:pt x="222250" y="453390"/>
                    <a:pt x="205740" y="480060"/>
                    <a:pt x="185420" y="494030"/>
                  </a:cubicBezTo>
                  <a:cubicBezTo>
                    <a:pt x="168910" y="506730"/>
                    <a:pt x="151130" y="513080"/>
                    <a:pt x="130810" y="514350"/>
                  </a:cubicBezTo>
                  <a:cubicBezTo>
                    <a:pt x="105410" y="514350"/>
                    <a:pt x="68580" y="504190"/>
                    <a:pt x="46990" y="491490"/>
                  </a:cubicBezTo>
                  <a:cubicBezTo>
                    <a:pt x="30480" y="480060"/>
                    <a:pt x="17780" y="464820"/>
                    <a:pt x="8890" y="447040"/>
                  </a:cubicBezTo>
                  <a:cubicBezTo>
                    <a:pt x="0" y="424180"/>
                    <a:pt x="1270" y="360680"/>
                    <a:pt x="1270" y="3606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2420600" y="4276725"/>
            <a:ext cx="525780" cy="295275"/>
            <a:chOff x="0" y="0"/>
            <a:chExt cx="701040" cy="393700"/>
          </a:xfrm>
        </p:grpSpPr>
        <p:sp>
          <p:nvSpPr>
            <p:cNvPr id="27" name="Freeform 27"/>
            <p:cNvSpPr/>
            <p:nvPr/>
          </p:nvSpPr>
          <p:spPr>
            <a:xfrm>
              <a:off x="46990" y="48260"/>
              <a:ext cx="604520" cy="304800"/>
            </a:xfrm>
            <a:custGeom>
              <a:avLst/>
              <a:gdLst/>
              <a:ahLst/>
              <a:cxnLst/>
              <a:rect l="l" t="t" r="r" b="b"/>
              <a:pathLst>
                <a:path w="604520" h="304800">
                  <a:moveTo>
                    <a:pt x="125730" y="46990"/>
                  </a:moveTo>
                  <a:cubicBezTo>
                    <a:pt x="378460" y="53340"/>
                    <a:pt x="356870" y="80010"/>
                    <a:pt x="358140" y="80010"/>
                  </a:cubicBezTo>
                  <a:cubicBezTo>
                    <a:pt x="359410" y="80010"/>
                    <a:pt x="368300" y="55880"/>
                    <a:pt x="379730" y="45720"/>
                  </a:cubicBezTo>
                  <a:cubicBezTo>
                    <a:pt x="396240" y="30480"/>
                    <a:pt x="429260" y="10160"/>
                    <a:pt x="449580" y="5080"/>
                  </a:cubicBezTo>
                  <a:cubicBezTo>
                    <a:pt x="464820" y="0"/>
                    <a:pt x="476250" y="0"/>
                    <a:pt x="491490" y="2540"/>
                  </a:cubicBezTo>
                  <a:cubicBezTo>
                    <a:pt x="513080" y="7620"/>
                    <a:pt x="547370" y="24130"/>
                    <a:pt x="563880" y="38100"/>
                  </a:cubicBezTo>
                  <a:cubicBezTo>
                    <a:pt x="576580" y="48260"/>
                    <a:pt x="582930" y="57150"/>
                    <a:pt x="588010" y="71120"/>
                  </a:cubicBezTo>
                  <a:cubicBezTo>
                    <a:pt x="596900" y="91440"/>
                    <a:pt x="604520" y="125730"/>
                    <a:pt x="600710" y="151130"/>
                  </a:cubicBezTo>
                  <a:cubicBezTo>
                    <a:pt x="595630" y="176530"/>
                    <a:pt x="580390" y="204470"/>
                    <a:pt x="561340" y="222250"/>
                  </a:cubicBezTo>
                  <a:cubicBezTo>
                    <a:pt x="542290" y="240030"/>
                    <a:pt x="508000" y="251460"/>
                    <a:pt x="487680" y="255270"/>
                  </a:cubicBezTo>
                  <a:cubicBezTo>
                    <a:pt x="471170" y="257810"/>
                    <a:pt x="461010" y="256540"/>
                    <a:pt x="445770" y="252730"/>
                  </a:cubicBezTo>
                  <a:cubicBezTo>
                    <a:pt x="425450" y="245110"/>
                    <a:pt x="393700" y="228600"/>
                    <a:pt x="377190" y="209550"/>
                  </a:cubicBezTo>
                  <a:cubicBezTo>
                    <a:pt x="360680" y="189230"/>
                    <a:pt x="349250" y="158750"/>
                    <a:pt x="349250" y="133350"/>
                  </a:cubicBezTo>
                  <a:cubicBezTo>
                    <a:pt x="347980" y="107950"/>
                    <a:pt x="356870" y="77470"/>
                    <a:pt x="372110" y="55880"/>
                  </a:cubicBezTo>
                  <a:cubicBezTo>
                    <a:pt x="386080" y="35560"/>
                    <a:pt x="412750" y="15240"/>
                    <a:pt x="436880" y="7620"/>
                  </a:cubicBezTo>
                  <a:cubicBezTo>
                    <a:pt x="461010" y="0"/>
                    <a:pt x="494030" y="1270"/>
                    <a:pt x="518160" y="8890"/>
                  </a:cubicBezTo>
                  <a:cubicBezTo>
                    <a:pt x="542290" y="17780"/>
                    <a:pt x="567690" y="38100"/>
                    <a:pt x="581660" y="59690"/>
                  </a:cubicBezTo>
                  <a:cubicBezTo>
                    <a:pt x="595630" y="81280"/>
                    <a:pt x="601980" y="115570"/>
                    <a:pt x="601980" y="138430"/>
                  </a:cubicBezTo>
                  <a:cubicBezTo>
                    <a:pt x="601980" y="153670"/>
                    <a:pt x="599440" y="163830"/>
                    <a:pt x="591820" y="177800"/>
                  </a:cubicBezTo>
                  <a:cubicBezTo>
                    <a:pt x="581660" y="199390"/>
                    <a:pt x="558800" y="229870"/>
                    <a:pt x="529590" y="248920"/>
                  </a:cubicBezTo>
                  <a:cubicBezTo>
                    <a:pt x="491490" y="273050"/>
                    <a:pt x="431800" y="285750"/>
                    <a:pt x="373380" y="294640"/>
                  </a:cubicBezTo>
                  <a:cubicBezTo>
                    <a:pt x="300990" y="304800"/>
                    <a:pt x="185420" y="304800"/>
                    <a:pt x="125730" y="293370"/>
                  </a:cubicBezTo>
                  <a:cubicBezTo>
                    <a:pt x="90170" y="287020"/>
                    <a:pt x="64770" y="280670"/>
                    <a:pt x="44450" y="262890"/>
                  </a:cubicBezTo>
                  <a:cubicBezTo>
                    <a:pt x="24130" y="243840"/>
                    <a:pt x="7620" y="209550"/>
                    <a:pt x="3810" y="185420"/>
                  </a:cubicBezTo>
                  <a:cubicBezTo>
                    <a:pt x="0" y="165100"/>
                    <a:pt x="3810" y="144780"/>
                    <a:pt x="10160" y="125730"/>
                  </a:cubicBezTo>
                  <a:cubicBezTo>
                    <a:pt x="17780" y="107950"/>
                    <a:pt x="27940" y="90170"/>
                    <a:pt x="44450" y="77470"/>
                  </a:cubicBezTo>
                  <a:cubicBezTo>
                    <a:pt x="63500" y="62230"/>
                    <a:pt x="125730" y="46990"/>
                    <a:pt x="125730" y="469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3940492" y="7671435"/>
            <a:ext cx="2636520" cy="1761173"/>
            <a:chOff x="0" y="0"/>
            <a:chExt cx="3515360" cy="2348230"/>
          </a:xfrm>
        </p:grpSpPr>
        <p:sp>
          <p:nvSpPr>
            <p:cNvPr id="29" name="Freeform 29"/>
            <p:cNvSpPr/>
            <p:nvPr/>
          </p:nvSpPr>
          <p:spPr>
            <a:xfrm>
              <a:off x="34290" y="45720"/>
              <a:ext cx="3432810" cy="2255520"/>
            </a:xfrm>
            <a:custGeom>
              <a:avLst/>
              <a:gdLst/>
              <a:ahLst/>
              <a:cxnLst/>
              <a:rect l="l" t="t" r="r" b="b"/>
              <a:pathLst>
                <a:path w="3432810" h="2255520">
                  <a:moveTo>
                    <a:pt x="139700" y="63500"/>
                  </a:moveTo>
                  <a:cubicBezTo>
                    <a:pt x="156210" y="518160"/>
                    <a:pt x="208280" y="709930"/>
                    <a:pt x="259080" y="825500"/>
                  </a:cubicBezTo>
                  <a:cubicBezTo>
                    <a:pt x="293370" y="906780"/>
                    <a:pt x="328930" y="955040"/>
                    <a:pt x="379730" y="1019810"/>
                  </a:cubicBezTo>
                  <a:cubicBezTo>
                    <a:pt x="439420" y="1098550"/>
                    <a:pt x="524510" y="1188720"/>
                    <a:pt x="604520" y="1258570"/>
                  </a:cubicBezTo>
                  <a:cubicBezTo>
                    <a:pt x="681990" y="1325880"/>
                    <a:pt x="764540" y="1390650"/>
                    <a:pt x="853440" y="1435100"/>
                  </a:cubicBezTo>
                  <a:cubicBezTo>
                    <a:pt x="939800" y="1479550"/>
                    <a:pt x="1035050" y="1504950"/>
                    <a:pt x="1127760" y="1526540"/>
                  </a:cubicBezTo>
                  <a:cubicBezTo>
                    <a:pt x="1217930" y="1548130"/>
                    <a:pt x="1311910" y="1560830"/>
                    <a:pt x="1399540" y="1565910"/>
                  </a:cubicBezTo>
                  <a:cubicBezTo>
                    <a:pt x="1479550" y="1570990"/>
                    <a:pt x="1555750" y="1574800"/>
                    <a:pt x="1629410" y="1563370"/>
                  </a:cubicBezTo>
                  <a:cubicBezTo>
                    <a:pt x="1700530" y="1553210"/>
                    <a:pt x="1774190" y="1530350"/>
                    <a:pt x="1835150" y="1504950"/>
                  </a:cubicBezTo>
                  <a:cubicBezTo>
                    <a:pt x="1888490" y="1483360"/>
                    <a:pt x="1939290" y="1459230"/>
                    <a:pt x="1974850" y="1426210"/>
                  </a:cubicBezTo>
                  <a:cubicBezTo>
                    <a:pt x="2005330" y="1398270"/>
                    <a:pt x="2025650" y="1365250"/>
                    <a:pt x="2042160" y="1325880"/>
                  </a:cubicBezTo>
                  <a:cubicBezTo>
                    <a:pt x="2063750" y="1277620"/>
                    <a:pt x="2091690" y="1201420"/>
                    <a:pt x="2080260" y="1154430"/>
                  </a:cubicBezTo>
                  <a:cubicBezTo>
                    <a:pt x="2071370" y="1116330"/>
                    <a:pt x="2038350" y="1079500"/>
                    <a:pt x="2005330" y="1060450"/>
                  </a:cubicBezTo>
                  <a:cubicBezTo>
                    <a:pt x="1973580" y="1040130"/>
                    <a:pt x="1921510" y="1041400"/>
                    <a:pt x="1884680" y="1037590"/>
                  </a:cubicBezTo>
                  <a:cubicBezTo>
                    <a:pt x="1854200" y="1033780"/>
                    <a:pt x="1819910" y="1019810"/>
                    <a:pt x="1802130" y="1033780"/>
                  </a:cubicBezTo>
                  <a:cubicBezTo>
                    <a:pt x="1779270" y="1052830"/>
                    <a:pt x="1785620" y="1115060"/>
                    <a:pt x="1780540" y="1165860"/>
                  </a:cubicBezTo>
                  <a:cubicBezTo>
                    <a:pt x="1774190" y="1233170"/>
                    <a:pt x="1764030" y="1330960"/>
                    <a:pt x="1772920" y="1404620"/>
                  </a:cubicBezTo>
                  <a:cubicBezTo>
                    <a:pt x="1780540" y="1470660"/>
                    <a:pt x="1797050" y="1520190"/>
                    <a:pt x="1824990" y="1590040"/>
                  </a:cubicBezTo>
                  <a:cubicBezTo>
                    <a:pt x="1865630" y="1689100"/>
                    <a:pt x="1954530" y="1865630"/>
                    <a:pt x="2012950" y="1939290"/>
                  </a:cubicBezTo>
                  <a:cubicBezTo>
                    <a:pt x="2047240" y="1979930"/>
                    <a:pt x="2075180" y="1997710"/>
                    <a:pt x="2110740" y="2020570"/>
                  </a:cubicBezTo>
                  <a:cubicBezTo>
                    <a:pt x="2145030" y="2043430"/>
                    <a:pt x="2181860" y="2058670"/>
                    <a:pt x="2223770" y="2072640"/>
                  </a:cubicBezTo>
                  <a:cubicBezTo>
                    <a:pt x="2272030" y="2090420"/>
                    <a:pt x="2327910" y="2105660"/>
                    <a:pt x="2385060" y="2115820"/>
                  </a:cubicBezTo>
                  <a:cubicBezTo>
                    <a:pt x="2448560" y="2127250"/>
                    <a:pt x="2518410" y="2132330"/>
                    <a:pt x="2588260" y="2134870"/>
                  </a:cubicBezTo>
                  <a:cubicBezTo>
                    <a:pt x="2665730" y="2136140"/>
                    <a:pt x="2743200" y="2143760"/>
                    <a:pt x="2829560" y="2123440"/>
                  </a:cubicBezTo>
                  <a:cubicBezTo>
                    <a:pt x="2937510" y="2096770"/>
                    <a:pt x="3100070" y="2007870"/>
                    <a:pt x="3181350" y="1964690"/>
                  </a:cubicBezTo>
                  <a:cubicBezTo>
                    <a:pt x="3227070" y="1940560"/>
                    <a:pt x="3263900" y="1926590"/>
                    <a:pt x="3284220" y="1899920"/>
                  </a:cubicBezTo>
                  <a:cubicBezTo>
                    <a:pt x="3302000" y="1878330"/>
                    <a:pt x="3295650" y="1838960"/>
                    <a:pt x="3308350" y="1821180"/>
                  </a:cubicBezTo>
                  <a:cubicBezTo>
                    <a:pt x="3318510" y="1808480"/>
                    <a:pt x="3331210" y="1800860"/>
                    <a:pt x="3343910" y="1797050"/>
                  </a:cubicBezTo>
                  <a:cubicBezTo>
                    <a:pt x="3357880" y="1793240"/>
                    <a:pt x="3374390" y="1793240"/>
                    <a:pt x="3387090" y="1798320"/>
                  </a:cubicBezTo>
                  <a:cubicBezTo>
                    <a:pt x="3399790" y="1803400"/>
                    <a:pt x="3413760" y="1813560"/>
                    <a:pt x="3420110" y="1826260"/>
                  </a:cubicBezTo>
                  <a:cubicBezTo>
                    <a:pt x="3427730" y="1841500"/>
                    <a:pt x="3430270" y="1873250"/>
                    <a:pt x="3423920" y="1888490"/>
                  </a:cubicBezTo>
                  <a:cubicBezTo>
                    <a:pt x="3418840" y="1902460"/>
                    <a:pt x="3407410" y="1913890"/>
                    <a:pt x="3394710" y="1920240"/>
                  </a:cubicBezTo>
                  <a:cubicBezTo>
                    <a:pt x="3383280" y="1926590"/>
                    <a:pt x="3366770" y="1931670"/>
                    <a:pt x="3352800" y="1927860"/>
                  </a:cubicBezTo>
                  <a:cubicBezTo>
                    <a:pt x="3336290" y="1924050"/>
                    <a:pt x="3309620" y="1907540"/>
                    <a:pt x="3302000" y="1891030"/>
                  </a:cubicBezTo>
                  <a:cubicBezTo>
                    <a:pt x="3294380" y="1873250"/>
                    <a:pt x="3296920" y="1842770"/>
                    <a:pt x="3304540" y="1827530"/>
                  </a:cubicBezTo>
                  <a:cubicBezTo>
                    <a:pt x="3310890" y="1814830"/>
                    <a:pt x="3323590" y="1803400"/>
                    <a:pt x="3337560" y="1799590"/>
                  </a:cubicBezTo>
                  <a:cubicBezTo>
                    <a:pt x="3354070" y="1794510"/>
                    <a:pt x="3384550" y="1795780"/>
                    <a:pt x="3399790" y="1805940"/>
                  </a:cubicBezTo>
                  <a:cubicBezTo>
                    <a:pt x="3415030" y="1816100"/>
                    <a:pt x="3427730" y="1838960"/>
                    <a:pt x="3430270" y="1860550"/>
                  </a:cubicBezTo>
                  <a:cubicBezTo>
                    <a:pt x="3432810" y="1888490"/>
                    <a:pt x="3417570" y="1931670"/>
                    <a:pt x="3395980" y="1960880"/>
                  </a:cubicBezTo>
                  <a:cubicBezTo>
                    <a:pt x="3373120" y="1993900"/>
                    <a:pt x="3333750" y="2014220"/>
                    <a:pt x="3288030" y="2042160"/>
                  </a:cubicBezTo>
                  <a:cubicBezTo>
                    <a:pt x="3220720" y="2084070"/>
                    <a:pt x="3101340" y="2136140"/>
                    <a:pt x="3020060" y="2170430"/>
                  </a:cubicBezTo>
                  <a:cubicBezTo>
                    <a:pt x="2952750" y="2198370"/>
                    <a:pt x="2904490" y="2225040"/>
                    <a:pt x="2835910" y="2239010"/>
                  </a:cubicBezTo>
                  <a:cubicBezTo>
                    <a:pt x="2758440" y="2255520"/>
                    <a:pt x="2660650" y="2252980"/>
                    <a:pt x="2578100" y="2251710"/>
                  </a:cubicBezTo>
                  <a:cubicBezTo>
                    <a:pt x="2500630" y="2249170"/>
                    <a:pt x="2425700" y="2242820"/>
                    <a:pt x="2355850" y="2230120"/>
                  </a:cubicBezTo>
                  <a:cubicBezTo>
                    <a:pt x="2291080" y="2218690"/>
                    <a:pt x="2227580" y="2203450"/>
                    <a:pt x="2171700" y="2181860"/>
                  </a:cubicBezTo>
                  <a:cubicBezTo>
                    <a:pt x="2120900" y="2162810"/>
                    <a:pt x="2075180" y="2141220"/>
                    <a:pt x="2032000" y="2112010"/>
                  </a:cubicBezTo>
                  <a:cubicBezTo>
                    <a:pt x="1986280" y="2080260"/>
                    <a:pt x="1949450" y="2052320"/>
                    <a:pt x="1907540" y="1998980"/>
                  </a:cubicBezTo>
                  <a:cubicBezTo>
                    <a:pt x="1841500" y="1913890"/>
                    <a:pt x="1747520" y="1736090"/>
                    <a:pt x="1703070" y="1625600"/>
                  </a:cubicBezTo>
                  <a:cubicBezTo>
                    <a:pt x="1668780" y="1544320"/>
                    <a:pt x="1649730" y="1488440"/>
                    <a:pt x="1639570" y="1403350"/>
                  </a:cubicBezTo>
                  <a:cubicBezTo>
                    <a:pt x="1626870" y="1295400"/>
                    <a:pt x="1631950" y="1108710"/>
                    <a:pt x="1654810" y="1027430"/>
                  </a:cubicBezTo>
                  <a:cubicBezTo>
                    <a:pt x="1667510" y="984250"/>
                    <a:pt x="1682750" y="955040"/>
                    <a:pt x="1708150" y="933450"/>
                  </a:cubicBezTo>
                  <a:cubicBezTo>
                    <a:pt x="1733550" y="913130"/>
                    <a:pt x="1772920" y="902970"/>
                    <a:pt x="1805940" y="897890"/>
                  </a:cubicBezTo>
                  <a:cubicBezTo>
                    <a:pt x="1838960" y="892810"/>
                    <a:pt x="1868170" y="897890"/>
                    <a:pt x="1905000" y="904240"/>
                  </a:cubicBezTo>
                  <a:cubicBezTo>
                    <a:pt x="1954530" y="913130"/>
                    <a:pt x="2030730" y="928370"/>
                    <a:pt x="2078990" y="955040"/>
                  </a:cubicBezTo>
                  <a:cubicBezTo>
                    <a:pt x="2120900" y="977900"/>
                    <a:pt x="2162810" y="1008380"/>
                    <a:pt x="2183130" y="1046480"/>
                  </a:cubicBezTo>
                  <a:cubicBezTo>
                    <a:pt x="2202180" y="1082040"/>
                    <a:pt x="2203450" y="1135380"/>
                    <a:pt x="2202180" y="1174750"/>
                  </a:cubicBezTo>
                  <a:cubicBezTo>
                    <a:pt x="2200910" y="1207770"/>
                    <a:pt x="2192020" y="1235710"/>
                    <a:pt x="2181860" y="1268730"/>
                  </a:cubicBezTo>
                  <a:cubicBezTo>
                    <a:pt x="2171700" y="1308100"/>
                    <a:pt x="2159000" y="1352550"/>
                    <a:pt x="2136140" y="1393190"/>
                  </a:cubicBezTo>
                  <a:cubicBezTo>
                    <a:pt x="2112010" y="1437640"/>
                    <a:pt x="2076450" y="1487170"/>
                    <a:pt x="2034540" y="1524000"/>
                  </a:cubicBezTo>
                  <a:cubicBezTo>
                    <a:pt x="1987550" y="1562100"/>
                    <a:pt x="1929130" y="1590040"/>
                    <a:pt x="1866900" y="1615440"/>
                  </a:cubicBezTo>
                  <a:cubicBezTo>
                    <a:pt x="1795780" y="1643380"/>
                    <a:pt x="1711960" y="1667510"/>
                    <a:pt x="1630680" y="1678940"/>
                  </a:cubicBezTo>
                  <a:cubicBezTo>
                    <a:pt x="1550670" y="1689100"/>
                    <a:pt x="1468120" y="1686560"/>
                    <a:pt x="1383030" y="1680210"/>
                  </a:cubicBezTo>
                  <a:cubicBezTo>
                    <a:pt x="1289050" y="1673860"/>
                    <a:pt x="1187450" y="1659890"/>
                    <a:pt x="1090930" y="1635760"/>
                  </a:cubicBezTo>
                  <a:cubicBezTo>
                    <a:pt x="989330" y="1610360"/>
                    <a:pt x="882650" y="1579880"/>
                    <a:pt x="787400" y="1530350"/>
                  </a:cubicBezTo>
                  <a:cubicBezTo>
                    <a:pt x="692150" y="1480820"/>
                    <a:pt x="603250" y="1410970"/>
                    <a:pt x="520700" y="1338580"/>
                  </a:cubicBezTo>
                  <a:cubicBezTo>
                    <a:pt x="434340" y="1262380"/>
                    <a:pt x="345440" y="1167130"/>
                    <a:pt x="279400" y="1082040"/>
                  </a:cubicBezTo>
                  <a:cubicBezTo>
                    <a:pt x="224790" y="1008380"/>
                    <a:pt x="180340" y="935990"/>
                    <a:pt x="146050" y="861060"/>
                  </a:cubicBezTo>
                  <a:cubicBezTo>
                    <a:pt x="114300" y="792480"/>
                    <a:pt x="100330" y="725170"/>
                    <a:pt x="78740" y="650240"/>
                  </a:cubicBezTo>
                  <a:cubicBezTo>
                    <a:pt x="55880" y="566420"/>
                    <a:pt x="26670" y="477520"/>
                    <a:pt x="16510" y="382270"/>
                  </a:cubicBezTo>
                  <a:cubicBezTo>
                    <a:pt x="5080" y="274320"/>
                    <a:pt x="0" y="85090"/>
                    <a:pt x="22860" y="34290"/>
                  </a:cubicBezTo>
                  <a:cubicBezTo>
                    <a:pt x="30480" y="16510"/>
                    <a:pt x="43180" y="10160"/>
                    <a:pt x="55880" y="5080"/>
                  </a:cubicBezTo>
                  <a:cubicBezTo>
                    <a:pt x="68580" y="0"/>
                    <a:pt x="86360" y="0"/>
                    <a:pt x="100330" y="5080"/>
                  </a:cubicBezTo>
                  <a:cubicBezTo>
                    <a:pt x="113030" y="10160"/>
                    <a:pt x="125730" y="24130"/>
                    <a:pt x="133350" y="34290"/>
                  </a:cubicBezTo>
                  <a:cubicBezTo>
                    <a:pt x="138430" y="43180"/>
                    <a:pt x="139700" y="63500"/>
                    <a:pt x="139700" y="6350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6527482" y="8878252"/>
            <a:ext cx="184785" cy="184785"/>
            <a:chOff x="0" y="0"/>
            <a:chExt cx="246380" cy="246380"/>
          </a:xfrm>
        </p:grpSpPr>
        <p:sp>
          <p:nvSpPr>
            <p:cNvPr id="31" name="Freeform 31"/>
            <p:cNvSpPr/>
            <p:nvPr/>
          </p:nvSpPr>
          <p:spPr>
            <a:xfrm>
              <a:off x="45720" y="49530"/>
              <a:ext cx="147320" cy="153670"/>
            </a:xfrm>
            <a:custGeom>
              <a:avLst/>
              <a:gdLst/>
              <a:ahLst/>
              <a:cxnLst/>
              <a:rect l="l" t="t" r="r" b="b"/>
              <a:pathLst>
                <a:path w="147320" h="153670">
                  <a:moveTo>
                    <a:pt x="147320" y="53340"/>
                  </a:moveTo>
                  <a:cubicBezTo>
                    <a:pt x="144780" y="106680"/>
                    <a:pt x="125730" y="137160"/>
                    <a:pt x="106680" y="144780"/>
                  </a:cubicBezTo>
                  <a:cubicBezTo>
                    <a:pt x="87630" y="153670"/>
                    <a:pt x="52070" y="148590"/>
                    <a:pt x="35560" y="140970"/>
                  </a:cubicBezTo>
                  <a:cubicBezTo>
                    <a:pt x="24130" y="135890"/>
                    <a:pt x="15240" y="127000"/>
                    <a:pt x="10160" y="115570"/>
                  </a:cubicBezTo>
                  <a:cubicBezTo>
                    <a:pt x="2540" y="97790"/>
                    <a:pt x="0" y="62230"/>
                    <a:pt x="5080" y="44450"/>
                  </a:cubicBezTo>
                  <a:cubicBezTo>
                    <a:pt x="10160" y="31750"/>
                    <a:pt x="19050" y="22860"/>
                    <a:pt x="27940" y="15240"/>
                  </a:cubicBezTo>
                  <a:cubicBezTo>
                    <a:pt x="36830" y="8890"/>
                    <a:pt x="48260" y="1270"/>
                    <a:pt x="6096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968990" y="572452"/>
            <a:ext cx="3232785" cy="935355"/>
            <a:chOff x="0" y="0"/>
            <a:chExt cx="4310380" cy="1247140"/>
          </a:xfrm>
        </p:grpSpPr>
        <p:sp>
          <p:nvSpPr>
            <p:cNvPr id="33" name="Freeform 33"/>
            <p:cNvSpPr/>
            <p:nvPr/>
          </p:nvSpPr>
          <p:spPr>
            <a:xfrm>
              <a:off x="48260" y="36830"/>
              <a:ext cx="4211320" cy="1163320"/>
            </a:xfrm>
            <a:custGeom>
              <a:avLst/>
              <a:gdLst/>
              <a:ahLst/>
              <a:cxnLst/>
              <a:rect l="l" t="t" r="r" b="b"/>
              <a:pathLst>
                <a:path w="4211320" h="1163320">
                  <a:moveTo>
                    <a:pt x="24130" y="394970"/>
                  </a:moveTo>
                  <a:cubicBezTo>
                    <a:pt x="193040" y="264160"/>
                    <a:pt x="245110" y="234950"/>
                    <a:pt x="304800" y="208280"/>
                  </a:cubicBezTo>
                  <a:cubicBezTo>
                    <a:pt x="373380" y="177800"/>
                    <a:pt x="450850" y="153670"/>
                    <a:pt x="537210" y="130810"/>
                  </a:cubicBezTo>
                  <a:cubicBezTo>
                    <a:pt x="643890" y="101600"/>
                    <a:pt x="751840" y="76200"/>
                    <a:pt x="897890" y="57150"/>
                  </a:cubicBezTo>
                  <a:cubicBezTo>
                    <a:pt x="1117600" y="30480"/>
                    <a:pt x="1494790" y="0"/>
                    <a:pt x="1728470" y="13970"/>
                  </a:cubicBezTo>
                  <a:cubicBezTo>
                    <a:pt x="1901190" y="24130"/>
                    <a:pt x="2032000" y="46990"/>
                    <a:pt x="2174240" y="88900"/>
                  </a:cubicBezTo>
                  <a:cubicBezTo>
                    <a:pt x="2312670" y="130810"/>
                    <a:pt x="2449830" y="195580"/>
                    <a:pt x="2570480" y="264160"/>
                  </a:cubicBezTo>
                  <a:cubicBezTo>
                    <a:pt x="2684780" y="327660"/>
                    <a:pt x="2799080" y="407670"/>
                    <a:pt x="2882900" y="481330"/>
                  </a:cubicBezTo>
                  <a:cubicBezTo>
                    <a:pt x="2948940" y="539750"/>
                    <a:pt x="2997200" y="601980"/>
                    <a:pt x="3040380" y="660400"/>
                  </a:cubicBezTo>
                  <a:cubicBezTo>
                    <a:pt x="3077210" y="707390"/>
                    <a:pt x="3106420" y="754380"/>
                    <a:pt x="3129280" y="798830"/>
                  </a:cubicBezTo>
                  <a:cubicBezTo>
                    <a:pt x="3148330" y="838200"/>
                    <a:pt x="3168650" y="873760"/>
                    <a:pt x="3171190" y="911860"/>
                  </a:cubicBezTo>
                  <a:cubicBezTo>
                    <a:pt x="3175000" y="949960"/>
                    <a:pt x="3161030" y="991870"/>
                    <a:pt x="3149600" y="1023620"/>
                  </a:cubicBezTo>
                  <a:cubicBezTo>
                    <a:pt x="3140710" y="1050290"/>
                    <a:pt x="3134360" y="1073150"/>
                    <a:pt x="3114040" y="1093470"/>
                  </a:cubicBezTo>
                  <a:cubicBezTo>
                    <a:pt x="3086100" y="1120140"/>
                    <a:pt x="3023870" y="1151890"/>
                    <a:pt x="2983230" y="1158240"/>
                  </a:cubicBezTo>
                  <a:cubicBezTo>
                    <a:pt x="2951480" y="1163320"/>
                    <a:pt x="2921000" y="1153160"/>
                    <a:pt x="2894330" y="1143000"/>
                  </a:cubicBezTo>
                  <a:cubicBezTo>
                    <a:pt x="2867660" y="1134110"/>
                    <a:pt x="2842260" y="1121410"/>
                    <a:pt x="2823210" y="1102360"/>
                  </a:cubicBezTo>
                  <a:cubicBezTo>
                    <a:pt x="2802890" y="1083310"/>
                    <a:pt x="2790190" y="1059180"/>
                    <a:pt x="2778760" y="1023620"/>
                  </a:cubicBezTo>
                  <a:cubicBezTo>
                    <a:pt x="2759710" y="962660"/>
                    <a:pt x="2755900" y="828040"/>
                    <a:pt x="2759710" y="756920"/>
                  </a:cubicBezTo>
                  <a:cubicBezTo>
                    <a:pt x="2762250" y="708660"/>
                    <a:pt x="2766060" y="675640"/>
                    <a:pt x="2782570" y="637540"/>
                  </a:cubicBezTo>
                  <a:cubicBezTo>
                    <a:pt x="2799080" y="598170"/>
                    <a:pt x="2827020" y="565150"/>
                    <a:pt x="2863850" y="527050"/>
                  </a:cubicBezTo>
                  <a:cubicBezTo>
                    <a:pt x="2913380" y="476250"/>
                    <a:pt x="2984500" y="411480"/>
                    <a:pt x="3064510" y="370840"/>
                  </a:cubicBezTo>
                  <a:cubicBezTo>
                    <a:pt x="3157220" y="322580"/>
                    <a:pt x="3285490" y="293370"/>
                    <a:pt x="3395980" y="274320"/>
                  </a:cubicBezTo>
                  <a:cubicBezTo>
                    <a:pt x="3503930" y="254000"/>
                    <a:pt x="3632200" y="247650"/>
                    <a:pt x="3721100" y="248920"/>
                  </a:cubicBezTo>
                  <a:cubicBezTo>
                    <a:pt x="3780790" y="250190"/>
                    <a:pt x="3818890" y="252730"/>
                    <a:pt x="3873500" y="266700"/>
                  </a:cubicBezTo>
                  <a:cubicBezTo>
                    <a:pt x="3940810" y="284480"/>
                    <a:pt x="4030980" y="318770"/>
                    <a:pt x="4088130" y="358140"/>
                  </a:cubicBezTo>
                  <a:cubicBezTo>
                    <a:pt x="4136390" y="391160"/>
                    <a:pt x="4184650" y="447040"/>
                    <a:pt x="4201160" y="477520"/>
                  </a:cubicBezTo>
                  <a:cubicBezTo>
                    <a:pt x="4210050" y="494030"/>
                    <a:pt x="4211320" y="505460"/>
                    <a:pt x="4210050" y="519430"/>
                  </a:cubicBezTo>
                  <a:cubicBezTo>
                    <a:pt x="4208780" y="532130"/>
                    <a:pt x="4201160" y="547370"/>
                    <a:pt x="4192270" y="557530"/>
                  </a:cubicBezTo>
                  <a:cubicBezTo>
                    <a:pt x="4183380" y="567690"/>
                    <a:pt x="4168140" y="575310"/>
                    <a:pt x="4155440" y="576580"/>
                  </a:cubicBezTo>
                  <a:cubicBezTo>
                    <a:pt x="4141470" y="579120"/>
                    <a:pt x="4124960" y="576580"/>
                    <a:pt x="4113530" y="570230"/>
                  </a:cubicBezTo>
                  <a:cubicBezTo>
                    <a:pt x="4102100" y="563880"/>
                    <a:pt x="4089400" y="552450"/>
                    <a:pt x="4084320" y="539750"/>
                  </a:cubicBezTo>
                  <a:cubicBezTo>
                    <a:pt x="4077970" y="523240"/>
                    <a:pt x="4080510" y="492760"/>
                    <a:pt x="4088130" y="477520"/>
                  </a:cubicBezTo>
                  <a:cubicBezTo>
                    <a:pt x="4094480" y="464820"/>
                    <a:pt x="4107180" y="454660"/>
                    <a:pt x="4119880" y="450850"/>
                  </a:cubicBezTo>
                  <a:cubicBezTo>
                    <a:pt x="4132580" y="445770"/>
                    <a:pt x="4149090" y="444500"/>
                    <a:pt x="4161790" y="448310"/>
                  </a:cubicBezTo>
                  <a:cubicBezTo>
                    <a:pt x="4175760" y="452120"/>
                    <a:pt x="4189730" y="461010"/>
                    <a:pt x="4197350" y="472440"/>
                  </a:cubicBezTo>
                  <a:cubicBezTo>
                    <a:pt x="4204970" y="482600"/>
                    <a:pt x="4211320" y="497840"/>
                    <a:pt x="4210050" y="511810"/>
                  </a:cubicBezTo>
                  <a:cubicBezTo>
                    <a:pt x="4208780" y="529590"/>
                    <a:pt x="4194810" y="556260"/>
                    <a:pt x="4180840" y="566420"/>
                  </a:cubicBezTo>
                  <a:cubicBezTo>
                    <a:pt x="4170680" y="575310"/>
                    <a:pt x="4154170" y="579120"/>
                    <a:pt x="4140200" y="577850"/>
                  </a:cubicBezTo>
                  <a:cubicBezTo>
                    <a:pt x="4127500" y="576580"/>
                    <a:pt x="4112260" y="571500"/>
                    <a:pt x="4102100" y="562610"/>
                  </a:cubicBezTo>
                  <a:cubicBezTo>
                    <a:pt x="4086860" y="549910"/>
                    <a:pt x="4085590" y="519430"/>
                    <a:pt x="4067810" y="500380"/>
                  </a:cubicBezTo>
                  <a:cubicBezTo>
                    <a:pt x="4044950" y="474980"/>
                    <a:pt x="4000500" y="449580"/>
                    <a:pt x="3963670" y="430530"/>
                  </a:cubicBezTo>
                  <a:cubicBezTo>
                    <a:pt x="3930650" y="411480"/>
                    <a:pt x="3896360" y="396240"/>
                    <a:pt x="3858260" y="386080"/>
                  </a:cubicBezTo>
                  <a:cubicBezTo>
                    <a:pt x="3817620" y="375920"/>
                    <a:pt x="3779520" y="370840"/>
                    <a:pt x="3726180" y="370840"/>
                  </a:cubicBezTo>
                  <a:cubicBezTo>
                    <a:pt x="3647440" y="369570"/>
                    <a:pt x="3526790" y="377190"/>
                    <a:pt x="3430270" y="396240"/>
                  </a:cubicBezTo>
                  <a:cubicBezTo>
                    <a:pt x="3332480" y="414020"/>
                    <a:pt x="3229610" y="435610"/>
                    <a:pt x="3144520" y="482600"/>
                  </a:cubicBezTo>
                  <a:cubicBezTo>
                    <a:pt x="3059430" y="528320"/>
                    <a:pt x="2951480" y="617220"/>
                    <a:pt x="2919730" y="673100"/>
                  </a:cubicBezTo>
                  <a:cubicBezTo>
                    <a:pt x="2901950" y="702310"/>
                    <a:pt x="2905760" y="722630"/>
                    <a:pt x="2903220" y="754380"/>
                  </a:cubicBezTo>
                  <a:cubicBezTo>
                    <a:pt x="2899410" y="801370"/>
                    <a:pt x="2901950" y="881380"/>
                    <a:pt x="2908300" y="928370"/>
                  </a:cubicBezTo>
                  <a:cubicBezTo>
                    <a:pt x="2912110" y="961390"/>
                    <a:pt x="2910840" y="994410"/>
                    <a:pt x="2928620" y="1010920"/>
                  </a:cubicBezTo>
                  <a:cubicBezTo>
                    <a:pt x="2945130" y="1026160"/>
                    <a:pt x="2985770" y="1036320"/>
                    <a:pt x="3006090" y="1026160"/>
                  </a:cubicBezTo>
                  <a:cubicBezTo>
                    <a:pt x="3030220" y="1016000"/>
                    <a:pt x="3056890" y="967740"/>
                    <a:pt x="3059430" y="938530"/>
                  </a:cubicBezTo>
                  <a:cubicBezTo>
                    <a:pt x="3061970" y="911860"/>
                    <a:pt x="3045460" y="887730"/>
                    <a:pt x="3031490" y="859790"/>
                  </a:cubicBezTo>
                  <a:cubicBezTo>
                    <a:pt x="3013710" y="821690"/>
                    <a:pt x="2985770" y="778510"/>
                    <a:pt x="2954020" y="735330"/>
                  </a:cubicBezTo>
                  <a:cubicBezTo>
                    <a:pt x="2915920" y="684530"/>
                    <a:pt x="2874010" y="628650"/>
                    <a:pt x="2815590" y="575310"/>
                  </a:cubicBezTo>
                  <a:cubicBezTo>
                    <a:pt x="2739390" y="505460"/>
                    <a:pt x="2630170" y="429260"/>
                    <a:pt x="2523490" y="369570"/>
                  </a:cubicBezTo>
                  <a:cubicBezTo>
                    <a:pt x="2410460" y="304800"/>
                    <a:pt x="2283460" y="242570"/>
                    <a:pt x="2153920" y="203200"/>
                  </a:cubicBezTo>
                  <a:cubicBezTo>
                    <a:pt x="2020570" y="161290"/>
                    <a:pt x="1896110" y="139700"/>
                    <a:pt x="1732280" y="129540"/>
                  </a:cubicBezTo>
                  <a:cubicBezTo>
                    <a:pt x="1506220" y="116840"/>
                    <a:pt x="1134110" y="146050"/>
                    <a:pt x="920750" y="172720"/>
                  </a:cubicBezTo>
                  <a:cubicBezTo>
                    <a:pt x="781050" y="190500"/>
                    <a:pt x="675640" y="215900"/>
                    <a:pt x="575310" y="242570"/>
                  </a:cubicBezTo>
                  <a:cubicBezTo>
                    <a:pt x="494030" y="264160"/>
                    <a:pt x="424180" y="287020"/>
                    <a:pt x="361950" y="313690"/>
                  </a:cubicBezTo>
                  <a:cubicBezTo>
                    <a:pt x="308610" y="336550"/>
                    <a:pt x="267970" y="359410"/>
                    <a:pt x="222250" y="389890"/>
                  </a:cubicBezTo>
                  <a:cubicBezTo>
                    <a:pt x="172720" y="422910"/>
                    <a:pt x="113030" y="494030"/>
                    <a:pt x="77470" y="502920"/>
                  </a:cubicBezTo>
                  <a:cubicBezTo>
                    <a:pt x="59690" y="508000"/>
                    <a:pt x="44450" y="502920"/>
                    <a:pt x="33020" y="496570"/>
                  </a:cubicBezTo>
                  <a:cubicBezTo>
                    <a:pt x="24130" y="492760"/>
                    <a:pt x="16510" y="485140"/>
                    <a:pt x="11430" y="476250"/>
                  </a:cubicBezTo>
                  <a:cubicBezTo>
                    <a:pt x="5080" y="464820"/>
                    <a:pt x="0" y="447040"/>
                    <a:pt x="2540" y="433070"/>
                  </a:cubicBezTo>
                  <a:cubicBezTo>
                    <a:pt x="5080" y="419100"/>
                    <a:pt x="24130" y="394970"/>
                    <a:pt x="24130" y="39497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4282738" y="993457"/>
            <a:ext cx="182880" cy="189548"/>
            <a:chOff x="0" y="0"/>
            <a:chExt cx="243840" cy="252730"/>
          </a:xfrm>
        </p:grpSpPr>
        <p:sp>
          <p:nvSpPr>
            <p:cNvPr id="35" name="Freeform 35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6886456" y="1119749"/>
            <a:ext cx="6308765" cy="203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86"/>
              </a:lnSpc>
            </a:pPr>
            <a:r>
              <a:rPr lang="en-US" sz="12419" dirty="0">
                <a:solidFill>
                  <a:schemeClr val="accent4"/>
                </a:solidFill>
                <a:latin typeface="Scripter"/>
                <a:ea typeface="Scripter"/>
                <a:cs typeface="Scripter"/>
                <a:sym typeface="Scripter"/>
              </a:rPr>
              <a:t>有！！</a:t>
            </a:r>
            <a:r>
              <a:rPr lang="zh-CN" altLang="en-US" sz="12419" dirty="0">
                <a:solidFill>
                  <a:schemeClr val="accent4"/>
                </a:solidFill>
                <a:latin typeface="Scripter"/>
                <a:ea typeface="Scripter"/>
                <a:cs typeface="Scripter"/>
                <a:sym typeface="Scripter"/>
              </a:rPr>
              <a:t>！</a:t>
            </a:r>
            <a:endParaRPr lang="en-US" sz="12419" dirty="0">
              <a:solidFill>
                <a:schemeClr val="accent4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239781" y="5310606"/>
            <a:ext cx="12290012" cy="203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386"/>
              </a:lnSpc>
            </a:pPr>
            <a:r>
              <a:rPr lang="en-US" sz="12419" dirty="0" err="1">
                <a:solidFill>
                  <a:srgbClr val="7030A0"/>
                </a:solidFill>
                <a:latin typeface="Scripter"/>
                <a:ea typeface="Scripter"/>
                <a:cs typeface="Scripter"/>
                <a:sym typeface="Scripter"/>
              </a:rPr>
              <a:t>那就是街头小吃</a:t>
            </a:r>
            <a:endParaRPr lang="en-US" sz="12419" dirty="0">
              <a:solidFill>
                <a:srgbClr val="7030A0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13007"/>
            <a:ext cx="10313747" cy="5353886"/>
            <a:chOff x="0" y="0"/>
            <a:chExt cx="2716378" cy="14100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6378" cy="1410077"/>
            </a:xfrm>
            <a:custGeom>
              <a:avLst/>
              <a:gdLst/>
              <a:ahLst/>
              <a:cxnLst/>
              <a:rect l="l" t="t" r="r" b="b"/>
              <a:pathLst>
                <a:path w="2716378" h="1410077">
                  <a:moveTo>
                    <a:pt x="37532" y="0"/>
                  </a:moveTo>
                  <a:lnTo>
                    <a:pt x="2678846" y="0"/>
                  </a:lnTo>
                  <a:cubicBezTo>
                    <a:pt x="2699574" y="0"/>
                    <a:pt x="2716378" y="16804"/>
                    <a:pt x="2716378" y="37532"/>
                  </a:cubicBezTo>
                  <a:lnTo>
                    <a:pt x="2716378" y="1372545"/>
                  </a:lnTo>
                  <a:cubicBezTo>
                    <a:pt x="2716378" y="1393273"/>
                    <a:pt x="2699574" y="1410077"/>
                    <a:pt x="2678846" y="1410077"/>
                  </a:cubicBezTo>
                  <a:lnTo>
                    <a:pt x="37532" y="1410077"/>
                  </a:lnTo>
                  <a:cubicBezTo>
                    <a:pt x="16804" y="1410077"/>
                    <a:pt x="0" y="1393273"/>
                    <a:pt x="0" y="1372545"/>
                  </a:cubicBezTo>
                  <a:lnTo>
                    <a:pt x="0" y="37532"/>
                  </a:lnTo>
                  <a:cubicBezTo>
                    <a:pt x="0" y="16804"/>
                    <a:pt x="16804" y="0"/>
                    <a:pt x="37532" y="0"/>
                  </a:cubicBezTo>
                  <a:close/>
                </a:path>
              </a:pathLst>
            </a:custGeom>
            <a:solidFill>
              <a:srgbClr val="F7E6C2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716378" cy="137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00190" y="4632011"/>
            <a:ext cx="2088050" cy="2157939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2"/>
              <a:stretch>
                <a:fillRect l="-18991" r="-1899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528123" y="4632011"/>
            <a:ext cx="2088050" cy="2157939"/>
            <a:chOff x="0" y="0"/>
            <a:chExt cx="6362700" cy="6575666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3"/>
              <a:stretch>
                <a:fillRect l="-13700" r="-1370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682034" y="4632011"/>
            <a:ext cx="2088050" cy="2157939"/>
            <a:chOff x="0" y="0"/>
            <a:chExt cx="6362700" cy="6575666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31124" r="-31124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873679" y="-409679"/>
            <a:ext cx="11595284" cy="11106357"/>
          </a:xfrm>
          <a:custGeom>
            <a:avLst/>
            <a:gdLst/>
            <a:ahLst/>
            <a:cxnLst/>
            <a:rect l="l" t="t" r="r" b="b"/>
            <a:pathLst>
              <a:path w="11595284" h="11106357">
                <a:moveTo>
                  <a:pt x="0" y="0"/>
                </a:moveTo>
                <a:lnTo>
                  <a:pt x="11595284" y="0"/>
                </a:lnTo>
                <a:lnTo>
                  <a:pt x="11595284" y="11106358"/>
                </a:lnTo>
                <a:lnTo>
                  <a:pt x="0" y="11106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043029" y="1386676"/>
            <a:ext cx="4771167" cy="7513648"/>
          </a:xfrm>
          <a:custGeom>
            <a:avLst/>
            <a:gdLst/>
            <a:ahLst/>
            <a:cxnLst/>
            <a:rect l="l" t="t" r="r" b="b"/>
            <a:pathLst>
              <a:path w="4771167" h="7513648">
                <a:moveTo>
                  <a:pt x="0" y="0"/>
                </a:moveTo>
                <a:lnTo>
                  <a:pt x="4771167" y="0"/>
                </a:lnTo>
                <a:lnTo>
                  <a:pt x="4771167" y="7513648"/>
                </a:lnTo>
                <a:lnTo>
                  <a:pt x="0" y="7513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07029" y="2034540"/>
            <a:ext cx="1368347" cy="981640"/>
          </a:xfrm>
          <a:custGeom>
            <a:avLst/>
            <a:gdLst/>
            <a:ahLst/>
            <a:cxnLst/>
            <a:rect l="l" t="t" r="r" b="b"/>
            <a:pathLst>
              <a:path w="1368347" h="981640">
                <a:moveTo>
                  <a:pt x="0" y="0"/>
                </a:moveTo>
                <a:lnTo>
                  <a:pt x="1368347" y="0"/>
                </a:lnTo>
                <a:lnTo>
                  <a:pt x="1368347" y="981640"/>
                </a:lnTo>
                <a:lnTo>
                  <a:pt x="0" y="981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10285" t="-92421" r="-241575" b="-51949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6981" y="2557803"/>
            <a:ext cx="943438" cy="965154"/>
          </a:xfrm>
          <a:custGeom>
            <a:avLst/>
            <a:gdLst/>
            <a:ahLst/>
            <a:cxnLst/>
            <a:rect l="l" t="t" r="r" b="b"/>
            <a:pathLst>
              <a:path w="943438" h="965154">
                <a:moveTo>
                  <a:pt x="0" y="0"/>
                </a:moveTo>
                <a:lnTo>
                  <a:pt x="943438" y="0"/>
                </a:lnTo>
                <a:lnTo>
                  <a:pt x="943438" y="965154"/>
                </a:lnTo>
                <a:lnTo>
                  <a:pt x="0" y="9651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6575126" y="7585554"/>
            <a:ext cx="1167086" cy="837258"/>
          </a:xfrm>
          <a:custGeom>
            <a:avLst/>
            <a:gdLst/>
            <a:ahLst/>
            <a:cxnLst/>
            <a:rect l="l" t="t" r="r" b="b"/>
            <a:pathLst>
              <a:path w="1167086" h="837258">
                <a:moveTo>
                  <a:pt x="1167087" y="0"/>
                </a:moveTo>
                <a:lnTo>
                  <a:pt x="0" y="0"/>
                </a:lnTo>
                <a:lnTo>
                  <a:pt x="0" y="837258"/>
                </a:lnTo>
                <a:lnTo>
                  <a:pt x="1167087" y="837258"/>
                </a:lnTo>
                <a:lnTo>
                  <a:pt x="11670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10285" t="-92421" r="-241575" b="-519494"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2685472" y="8103724"/>
            <a:ext cx="943438" cy="965154"/>
          </a:xfrm>
          <a:custGeom>
            <a:avLst/>
            <a:gdLst/>
            <a:ahLst/>
            <a:cxnLst/>
            <a:rect l="l" t="t" r="r" b="b"/>
            <a:pathLst>
              <a:path w="943438" h="965154">
                <a:moveTo>
                  <a:pt x="943438" y="0"/>
                </a:moveTo>
                <a:lnTo>
                  <a:pt x="0" y="0"/>
                </a:lnTo>
                <a:lnTo>
                  <a:pt x="0" y="965154"/>
                </a:lnTo>
                <a:lnTo>
                  <a:pt x="943438" y="965154"/>
                </a:lnTo>
                <a:lnTo>
                  <a:pt x="94343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46574" y="6789950"/>
            <a:ext cx="1164251" cy="1089937"/>
          </a:xfrm>
          <a:custGeom>
            <a:avLst/>
            <a:gdLst/>
            <a:ahLst/>
            <a:cxnLst/>
            <a:rect l="l" t="t" r="r" b="b"/>
            <a:pathLst>
              <a:path w="1164251" h="1089937">
                <a:moveTo>
                  <a:pt x="0" y="0"/>
                </a:moveTo>
                <a:lnTo>
                  <a:pt x="1164252" y="0"/>
                </a:lnTo>
                <a:lnTo>
                  <a:pt x="1164252" y="1089937"/>
                </a:lnTo>
                <a:lnTo>
                  <a:pt x="0" y="10899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20042" t="-173603" r="-99631" b="-272484"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6657939" y="1565771"/>
            <a:ext cx="1001460" cy="937537"/>
          </a:xfrm>
          <a:custGeom>
            <a:avLst/>
            <a:gdLst/>
            <a:ahLst/>
            <a:cxnLst/>
            <a:rect l="l" t="t" r="r" b="b"/>
            <a:pathLst>
              <a:path w="1001460" h="937537">
                <a:moveTo>
                  <a:pt x="1001461" y="0"/>
                </a:moveTo>
                <a:lnTo>
                  <a:pt x="0" y="0"/>
                </a:lnTo>
                <a:lnTo>
                  <a:pt x="0" y="937538"/>
                </a:lnTo>
                <a:lnTo>
                  <a:pt x="1001461" y="937538"/>
                </a:lnTo>
                <a:lnTo>
                  <a:pt x="100146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20042" t="-173603" r="-99631" b="-272484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16543" y="1019175"/>
            <a:ext cx="10326486" cy="127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8"/>
              </a:lnSpc>
            </a:pPr>
            <a:r>
              <a:rPr lang="en-US" sz="8318">
                <a:solidFill>
                  <a:srgbClr val="DD6213"/>
                </a:solidFill>
                <a:latin typeface="Funtastic"/>
                <a:ea typeface="Funtastic"/>
                <a:cs typeface="Funtastic"/>
                <a:sym typeface="Funtastic"/>
              </a:rPr>
              <a:t>韩国的街头美食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43603" y="8027524"/>
            <a:ext cx="1857089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A1A1A"/>
                </a:solidFill>
                <a:latin typeface="Funtastic"/>
                <a:ea typeface="Funtastic"/>
                <a:cs typeface="Funtastic"/>
                <a:sym typeface="Funtastic"/>
              </a:rPr>
              <a:t>烤鳀鱼片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82034" y="8027524"/>
            <a:ext cx="1857089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1A1A1A"/>
                </a:solidFill>
                <a:latin typeface="Funtastic"/>
                <a:ea typeface="Funtastic"/>
                <a:cs typeface="Funtastic"/>
                <a:sym typeface="Funtastic"/>
              </a:rPr>
              <a:t>紫菜包饭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81563" y="8037049"/>
            <a:ext cx="185708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辣炒年糕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49342">
            <a:off x="12413832" y="-217777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01922" y="5633169"/>
            <a:ext cx="5653420" cy="5499236"/>
          </a:xfrm>
          <a:custGeom>
            <a:avLst/>
            <a:gdLst/>
            <a:ahLst/>
            <a:cxnLst/>
            <a:rect l="l" t="t" r="r" b="b"/>
            <a:pathLst>
              <a:path w="5653420" h="5499236">
                <a:moveTo>
                  <a:pt x="0" y="0"/>
                </a:moveTo>
                <a:lnTo>
                  <a:pt x="5653420" y="0"/>
                </a:lnTo>
                <a:lnTo>
                  <a:pt x="5653420" y="5499236"/>
                </a:lnTo>
                <a:lnTo>
                  <a:pt x="0" y="5499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21797">
            <a:off x="-2255956" y="330300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1466" y="4488603"/>
            <a:ext cx="2393579" cy="2289132"/>
          </a:xfrm>
          <a:custGeom>
            <a:avLst/>
            <a:gdLst/>
            <a:ahLst/>
            <a:cxnLst/>
            <a:rect l="l" t="t" r="r" b="b"/>
            <a:pathLst>
              <a:path w="2393579" h="2289132">
                <a:moveTo>
                  <a:pt x="0" y="0"/>
                </a:moveTo>
                <a:lnTo>
                  <a:pt x="2393579" y="0"/>
                </a:lnTo>
                <a:lnTo>
                  <a:pt x="2393579" y="2289132"/>
                </a:lnTo>
                <a:lnTo>
                  <a:pt x="0" y="2289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58620" y="-1175166"/>
            <a:ext cx="5704814" cy="5704814"/>
          </a:xfrm>
          <a:custGeom>
            <a:avLst/>
            <a:gdLst/>
            <a:ahLst/>
            <a:cxnLst/>
            <a:rect l="l" t="t" r="r" b="b"/>
            <a:pathLst>
              <a:path w="5704814" h="5704814">
                <a:moveTo>
                  <a:pt x="0" y="0"/>
                </a:moveTo>
                <a:lnTo>
                  <a:pt x="5704814" y="0"/>
                </a:lnTo>
                <a:lnTo>
                  <a:pt x="5704814" y="5704813"/>
                </a:lnTo>
                <a:lnTo>
                  <a:pt x="0" y="57048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522491">
            <a:off x="4040546" y="-380160"/>
            <a:ext cx="2299939" cy="2057400"/>
          </a:xfrm>
          <a:custGeom>
            <a:avLst/>
            <a:gdLst/>
            <a:ahLst/>
            <a:cxnLst/>
            <a:rect l="l" t="t" r="r" b="b"/>
            <a:pathLst>
              <a:path w="2299939" h="2057400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58577" y="8527122"/>
            <a:ext cx="3882791" cy="1877859"/>
          </a:xfrm>
          <a:custGeom>
            <a:avLst/>
            <a:gdLst/>
            <a:ahLst/>
            <a:cxnLst/>
            <a:rect l="l" t="t" r="r" b="b"/>
            <a:pathLst>
              <a:path w="3882791" h="1877859">
                <a:moveTo>
                  <a:pt x="0" y="0"/>
                </a:moveTo>
                <a:lnTo>
                  <a:pt x="3882791" y="0"/>
                </a:lnTo>
                <a:lnTo>
                  <a:pt x="3882791" y="1877859"/>
                </a:lnTo>
                <a:lnTo>
                  <a:pt x="0" y="1877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472419">
            <a:off x="2498738" y="4254318"/>
            <a:ext cx="831323" cy="1054563"/>
          </a:xfrm>
          <a:custGeom>
            <a:avLst/>
            <a:gdLst/>
            <a:ahLst/>
            <a:cxnLst/>
            <a:rect l="l" t="t" r="r" b="b"/>
            <a:pathLst>
              <a:path w="831323" h="1054563">
                <a:moveTo>
                  <a:pt x="0" y="0"/>
                </a:moveTo>
                <a:lnTo>
                  <a:pt x="831323" y="0"/>
                </a:lnTo>
                <a:lnTo>
                  <a:pt x="831323" y="1054563"/>
                </a:lnTo>
                <a:lnTo>
                  <a:pt x="0" y="10545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55654" r="-12073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21011" y="648540"/>
            <a:ext cx="1334956" cy="2390842"/>
          </a:xfrm>
          <a:custGeom>
            <a:avLst/>
            <a:gdLst/>
            <a:ahLst/>
            <a:cxnLst/>
            <a:rect l="l" t="t" r="r" b="b"/>
            <a:pathLst>
              <a:path w="1334956" h="2390842">
                <a:moveTo>
                  <a:pt x="0" y="0"/>
                </a:moveTo>
                <a:lnTo>
                  <a:pt x="1334955" y="0"/>
                </a:lnTo>
                <a:lnTo>
                  <a:pt x="1334955" y="2390842"/>
                </a:lnTo>
                <a:lnTo>
                  <a:pt x="0" y="23908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27030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09544" y="2697323"/>
            <a:ext cx="2699511" cy="2729285"/>
          </a:xfrm>
          <a:custGeom>
            <a:avLst/>
            <a:gdLst/>
            <a:ahLst/>
            <a:cxnLst/>
            <a:rect l="l" t="t" r="r" b="b"/>
            <a:pathLst>
              <a:path w="2699511" h="2729285">
                <a:moveTo>
                  <a:pt x="0" y="0"/>
                </a:moveTo>
                <a:lnTo>
                  <a:pt x="2699512" y="0"/>
                </a:lnTo>
                <a:lnTo>
                  <a:pt x="2699512" y="2729286"/>
                </a:lnTo>
                <a:lnTo>
                  <a:pt x="0" y="27292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4217" y="6760418"/>
            <a:ext cx="1141655" cy="1314766"/>
          </a:xfrm>
          <a:custGeom>
            <a:avLst/>
            <a:gdLst/>
            <a:ahLst/>
            <a:cxnLst/>
            <a:rect l="l" t="t" r="r" b="b"/>
            <a:pathLst>
              <a:path w="1141655" h="1314766">
                <a:moveTo>
                  <a:pt x="0" y="0"/>
                </a:moveTo>
                <a:lnTo>
                  <a:pt x="1141656" y="0"/>
                </a:lnTo>
                <a:lnTo>
                  <a:pt x="1141656" y="1314766"/>
                </a:lnTo>
                <a:lnTo>
                  <a:pt x="0" y="13147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429691" t="-38002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3253" y="6956534"/>
            <a:ext cx="801067" cy="922533"/>
          </a:xfrm>
          <a:custGeom>
            <a:avLst/>
            <a:gdLst/>
            <a:ahLst/>
            <a:cxnLst/>
            <a:rect l="l" t="t" r="r" b="b"/>
            <a:pathLst>
              <a:path w="801067" h="922533">
                <a:moveTo>
                  <a:pt x="0" y="0"/>
                </a:moveTo>
                <a:lnTo>
                  <a:pt x="801067" y="0"/>
                </a:lnTo>
                <a:lnTo>
                  <a:pt x="801067" y="922534"/>
                </a:lnTo>
                <a:lnTo>
                  <a:pt x="0" y="9225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429691" t="-380022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025201" y="931545"/>
            <a:ext cx="8243888" cy="1152525"/>
            <a:chOff x="0" y="0"/>
            <a:chExt cx="10991850" cy="1536700"/>
          </a:xfrm>
        </p:grpSpPr>
        <p:sp>
          <p:nvSpPr>
            <p:cNvPr id="15" name="Freeform 15"/>
            <p:cNvSpPr/>
            <p:nvPr/>
          </p:nvSpPr>
          <p:spPr>
            <a:xfrm>
              <a:off x="44450" y="15240"/>
              <a:ext cx="10900410" cy="1522730"/>
            </a:xfrm>
            <a:custGeom>
              <a:avLst/>
              <a:gdLst/>
              <a:ahLst/>
              <a:cxnLst/>
              <a:rect l="l" t="t" r="r" b="b"/>
              <a:pathLst>
                <a:path w="10900410" h="1522730">
                  <a:moveTo>
                    <a:pt x="643890" y="111760"/>
                  </a:moveTo>
                  <a:cubicBezTo>
                    <a:pt x="3370580" y="132080"/>
                    <a:pt x="5105400" y="106680"/>
                    <a:pt x="6452870" y="90170"/>
                  </a:cubicBezTo>
                  <a:cubicBezTo>
                    <a:pt x="7729220" y="74930"/>
                    <a:pt x="9687560" y="0"/>
                    <a:pt x="10180320" y="35560"/>
                  </a:cubicBezTo>
                  <a:cubicBezTo>
                    <a:pt x="10303510" y="45720"/>
                    <a:pt x="10336530" y="49530"/>
                    <a:pt x="10408920" y="73660"/>
                  </a:cubicBezTo>
                  <a:cubicBezTo>
                    <a:pt x="10481310" y="97790"/>
                    <a:pt x="10553700" y="135890"/>
                    <a:pt x="10614660" y="182880"/>
                  </a:cubicBezTo>
                  <a:cubicBezTo>
                    <a:pt x="10675620" y="228600"/>
                    <a:pt x="10731500" y="287020"/>
                    <a:pt x="10773410" y="350520"/>
                  </a:cubicBezTo>
                  <a:cubicBezTo>
                    <a:pt x="10816590" y="414020"/>
                    <a:pt x="10850880" y="487680"/>
                    <a:pt x="10871200" y="561340"/>
                  </a:cubicBezTo>
                  <a:cubicBezTo>
                    <a:pt x="10891520" y="635000"/>
                    <a:pt x="10900410" y="716280"/>
                    <a:pt x="10896600" y="792480"/>
                  </a:cubicBezTo>
                  <a:cubicBezTo>
                    <a:pt x="10892790" y="868680"/>
                    <a:pt x="10875010" y="947420"/>
                    <a:pt x="10845800" y="1018540"/>
                  </a:cubicBezTo>
                  <a:cubicBezTo>
                    <a:pt x="10817860" y="1089660"/>
                    <a:pt x="10775950" y="1159510"/>
                    <a:pt x="10726420" y="1217930"/>
                  </a:cubicBezTo>
                  <a:cubicBezTo>
                    <a:pt x="10676890" y="1275080"/>
                    <a:pt x="10615930" y="1328420"/>
                    <a:pt x="10549890" y="1367790"/>
                  </a:cubicBezTo>
                  <a:cubicBezTo>
                    <a:pt x="10485120" y="1407160"/>
                    <a:pt x="10408920" y="1437640"/>
                    <a:pt x="10333990" y="1452880"/>
                  </a:cubicBezTo>
                  <a:cubicBezTo>
                    <a:pt x="10260330" y="1469390"/>
                    <a:pt x="10179050" y="1474470"/>
                    <a:pt x="10102850" y="1465580"/>
                  </a:cubicBezTo>
                  <a:cubicBezTo>
                    <a:pt x="10026650" y="1457960"/>
                    <a:pt x="9947910" y="1436370"/>
                    <a:pt x="9879330" y="1403350"/>
                  </a:cubicBezTo>
                  <a:cubicBezTo>
                    <a:pt x="9809480" y="1371600"/>
                    <a:pt x="9742170" y="1325880"/>
                    <a:pt x="9687560" y="1273810"/>
                  </a:cubicBezTo>
                  <a:cubicBezTo>
                    <a:pt x="9631680" y="1221740"/>
                    <a:pt x="9582150" y="1156970"/>
                    <a:pt x="9546590" y="1088390"/>
                  </a:cubicBezTo>
                  <a:cubicBezTo>
                    <a:pt x="9511030" y="1021080"/>
                    <a:pt x="9485630" y="944880"/>
                    <a:pt x="9472930" y="868680"/>
                  </a:cubicBezTo>
                  <a:cubicBezTo>
                    <a:pt x="9460230" y="793750"/>
                    <a:pt x="9460230" y="712470"/>
                    <a:pt x="9472930" y="637540"/>
                  </a:cubicBezTo>
                  <a:cubicBezTo>
                    <a:pt x="9485630" y="561340"/>
                    <a:pt x="9511030" y="485140"/>
                    <a:pt x="9546590" y="416560"/>
                  </a:cubicBezTo>
                  <a:cubicBezTo>
                    <a:pt x="9582150" y="349250"/>
                    <a:pt x="9631680" y="284480"/>
                    <a:pt x="9687560" y="232410"/>
                  </a:cubicBezTo>
                  <a:cubicBezTo>
                    <a:pt x="9742170" y="180340"/>
                    <a:pt x="9809480" y="134620"/>
                    <a:pt x="9879330" y="102870"/>
                  </a:cubicBezTo>
                  <a:cubicBezTo>
                    <a:pt x="9949180" y="69850"/>
                    <a:pt x="10026650" y="48260"/>
                    <a:pt x="10102850" y="40640"/>
                  </a:cubicBezTo>
                  <a:cubicBezTo>
                    <a:pt x="10179050" y="31750"/>
                    <a:pt x="10260330" y="36830"/>
                    <a:pt x="10333990" y="53340"/>
                  </a:cubicBezTo>
                  <a:cubicBezTo>
                    <a:pt x="10408920" y="69850"/>
                    <a:pt x="10485120" y="99060"/>
                    <a:pt x="10549890" y="138430"/>
                  </a:cubicBezTo>
                  <a:cubicBezTo>
                    <a:pt x="10615930" y="177800"/>
                    <a:pt x="10678160" y="231140"/>
                    <a:pt x="10726420" y="289560"/>
                  </a:cubicBezTo>
                  <a:cubicBezTo>
                    <a:pt x="10775950" y="346710"/>
                    <a:pt x="10817860" y="416560"/>
                    <a:pt x="10847070" y="487680"/>
                  </a:cubicBezTo>
                  <a:cubicBezTo>
                    <a:pt x="10875010" y="558800"/>
                    <a:pt x="10892790" y="638810"/>
                    <a:pt x="10896600" y="715010"/>
                  </a:cubicBezTo>
                  <a:cubicBezTo>
                    <a:pt x="10900410" y="791210"/>
                    <a:pt x="10891520" y="871220"/>
                    <a:pt x="10871200" y="944880"/>
                  </a:cubicBezTo>
                  <a:cubicBezTo>
                    <a:pt x="10850880" y="1018540"/>
                    <a:pt x="10816590" y="1092200"/>
                    <a:pt x="10773410" y="1155700"/>
                  </a:cubicBezTo>
                  <a:cubicBezTo>
                    <a:pt x="10731500" y="1219200"/>
                    <a:pt x="10674350" y="1277620"/>
                    <a:pt x="10614660" y="1324610"/>
                  </a:cubicBezTo>
                  <a:cubicBezTo>
                    <a:pt x="10553700" y="1370330"/>
                    <a:pt x="10481310" y="1408430"/>
                    <a:pt x="10408920" y="1432560"/>
                  </a:cubicBezTo>
                  <a:cubicBezTo>
                    <a:pt x="10336530" y="1456690"/>
                    <a:pt x="10309860" y="1460500"/>
                    <a:pt x="10180320" y="1470660"/>
                  </a:cubicBezTo>
                  <a:cubicBezTo>
                    <a:pt x="9476740" y="1522730"/>
                    <a:pt x="4869180" y="1398270"/>
                    <a:pt x="3347720" y="1384300"/>
                  </a:cubicBezTo>
                  <a:cubicBezTo>
                    <a:pt x="2584450" y="1376680"/>
                    <a:pt x="2122170" y="1371600"/>
                    <a:pt x="1628140" y="1375410"/>
                  </a:cubicBezTo>
                  <a:cubicBezTo>
                    <a:pt x="1254760" y="1377950"/>
                    <a:pt x="829310" y="1404620"/>
                    <a:pt x="643890" y="1394460"/>
                  </a:cubicBezTo>
                  <a:cubicBezTo>
                    <a:pt x="570230" y="1390650"/>
                    <a:pt x="539750" y="1388110"/>
                    <a:pt x="490220" y="1376680"/>
                  </a:cubicBezTo>
                  <a:cubicBezTo>
                    <a:pt x="440690" y="1363980"/>
                    <a:pt x="391160" y="1344930"/>
                    <a:pt x="345440" y="1320800"/>
                  </a:cubicBezTo>
                  <a:cubicBezTo>
                    <a:pt x="299720" y="1297940"/>
                    <a:pt x="256540" y="1267460"/>
                    <a:pt x="218440" y="1233170"/>
                  </a:cubicBezTo>
                  <a:cubicBezTo>
                    <a:pt x="180340" y="1198880"/>
                    <a:pt x="144780" y="1159510"/>
                    <a:pt x="115570" y="1117600"/>
                  </a:cubicBezTo>
                  <a:cubicBezTo>
                    <a:pt x="86360" y="1075690"/>
                    <a:pt x="62230" y="1028700"/>
                    <a:pt x="43180" y="980440"/>
                  </a:cubicBezTo>
                  <a:cubicBezTo>
                    <a:pt x="25400" y="933450"/>
                    <a:pt x="12700" y="881380"/>
                    <a:pt x="6350" y="830580"/>
                  </a:cubicBezTo>
                  <a:cubicBezTo>
                    <a:pt x="0" y="779780"/>
                    <a:pt x="0" y="726440"/>
                    <a:pt x="6350" y="675640"/>
                  </a:cubicBezTo>
                  <a:cubicBezTo>
                    <a:pt x="12700" y="624840"/>
                    <a:pt x="25400" y="574040"/>
                    <a:pt x="43180" y="525780"/>
                  </a:cubicBezTo>
                  <a:cubicBezTo>
                    <a:pt x="62230" y="477520"/>
                    <a:pt x="86360" y="430530"/>
                    <a:pt x="115570" y="388620"/>
                  </a:cubicBezTo>
                  <a:cubicBezTo>
                    <a:pt x="144780" y="346710"/>
                    <a:pt x="180340" y="307340"/>
                    <a:pt x="218440" y="273050"/>
                  </a:cubicBezTo>
                  <a:cubicBezTo>
                    <a:pt x="256540" y="238760"/>
                    <a:pt x="299720" y="208280"/>
                    <a:pt x="345440" y="185420"/>
                  </a:cubicBezTo>
                  <a:cubicBezTo>
                    <a:pt x="391160" y="161290"/>
                    <a:pt x="440690" y="142240"/>
                    <a:pt x="490220" y="129540"/>
                  </a:cubicBezTo>
                  <a:cubicBezTo>
                    <a:pt x="539750" y="118110"/>
                    <a:pt x="643890" y="111760"/>
                    <a:pt x="643890" y="111760"/>
                  </a:cubicBezTo>
                </a:path>
              </a:pathLst>
            </a:custGeom>
            <a:solidFill>
              <a:srgbClr val="FBE6C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252085" y="3727133"/>
            <a:ext cx="686752" cy="580072"/>
            <a:chOff x="0" y="0"/>
            <a:chExt cx="915670" cy="773430"/>
          </a:xfrm>
        </p:grpSpPr>
        <p:sp>
          <p:nvSpPr>
            <p:cNvPr id="17" name="Freeform 17"/>
            <p:cNvSpPr/>
            <p:nvPr/>
          </p:nvSpPr>
          <p:spPr>
            <a:xfrm>
              <a:off x="48260" y="48260"/>
              <a:ext cx="819150" cy="674370"/>
            </a:xfrm>
            <a:custGeom>
              <a:avLst/>
              <a:gdLst/>
              <a:ahLst/>
              <a:cxnLst/>
              <a:rect l="l" t="t" r="r" b="b"/>
              <a:pathLst>
                <a:path w="819150" h="674370">
                  <a:moveTo>
                    <a:pt x="619760" y="645160"/>
                  </a:moveTo>
                  <a:cubicBezTo>
                    <a:pt x="247650" y="334010"/>
                    <a:pt x="62230" y="246380"/>
                    <a:pt x="19050" y="184150"/>
                  </a:cubicBezTo>
                  <a:cubicBezTo>
                    <a:pt x="1270" y="156210"/>
                    <a:pt x="0" y="133350"/>
                    <a:pt x="2540" y="109220"/>
                  </a:cubicBezTo>
                  <a:cubicBezTo>
                    <a:pt x="5080" y="85090"/>
                    <a:pt x="17780" y="58420"/>
                    <a:pt x="34290" y="40640"/>
                  </a:cubicBezTo>
                  <a:cubicBezTo>
                    <a:pt x="50800" y="22860"/>
                    <a:pt x="81280" y="8890"/>
                    <a:pt x="100330" y="3810"/>
                  </a:cubicBezTo>
                  <a:cubicBezTo>
                    <a:pt x="115570" y="0"/>
                    <a:pt x="125730" y="0"/>
                    <a:pt x="139700" y="3810"/>
                  </a:cubicBezTo>
                  <a:cubicBezTo>
                    <a:pt x="160020" y="8890"/>
                    <a:pt x="190500" y="21590"/>
                    <a:pt x="207010" y="38100"/>
                  </a:cubicBezTo>
                  <a:cubicBezTo>
                    <a:pt x="223520" y="55880"/>
                    <a:pt x="237490" y="83820"/>
                    <a:pt x="240030" y="107950"/>
                  </a:cubicBezTo>
                  <a:cubicBezTo>
                    <a:pt x="242570" y="130810"/>
                    <a:pt x="232410" y="163830"/>
                    <a:pt x="223520" y="181610"/>
                  </a:cubicBezTo>
                  <a:cubicBezTo>
                    <a:pt x="217170" y="195580"/>
                    <a:pt x="210820" y="203200"/>
                    <a:pt x="199390" y="212090"/>
                  </a:cubicBezTo>
                  <a:cubicBezTo>
                    <a:pt x="182880" y="223520"/>
                    <a:pt x="148590" y="237490"/>
                    <a:pt x="128270" y="240030"/>
                  </a:cubicBezTo>
                  <a:cubicBezTo>
                    <a:pt x="114300" y="242570"/>
                    <a:pt x="104140" y="241300"/>
                    <a:pt x="90170" y="236220"/>
                  </a:cubicBezTo>
                  <a:cubicBezTo>
                    <a:pt x="71120" y="229870"/>
                    <a:pt x="41910" y="213360"/>
                    <a:pt x="26670" y="194310"/>
                  </a:cubicBezTo>
                  <a:cubicBezTo>
                    <a:pt x="12700" y="175260"/>
                    <a:pt x="2540" y="146050"/>
                    <a:pt x="2540" y="121920"/>
                  </a:cubicBezTo>
                  <a:cubicBezTo>
                    <a:pt x="1270" y="99060"/>
                    <a:pt x="15240" y="67310"/>
                    <a:pt x="25400" y="49530"/>
                  </a:cubicBezTo>
                  <a:cubicBezTo>
                    <a:pt x="33020" y="38100"/>
                    <a:pt x="40640" y="30480"/>
                    <a:pt x="53340" y="22860"/>
                  </a:cubicBezTo>
                  <a:cubicBezTo>
                    <a:pt x="71120" y="12700"/>
                    <a:pt x="99060" y="0"/>
                    <a:pt x="127000" y="2540"/>
                  </a:cubicBezTo>
                  <a:cubicBezTo>
                    <a:pt x="163830" y="5080"/>
                    <a:pt x="199390" y="26670"/>
                    <a:pt x="252730" y="58420"/>
                  </a:cubicBezTo>
                  <a:cubicBezTo>
                    <a:pt x="370840" y="129540"/>
                    <a:pt x="699770" y="374650"/>
                    <a:pt x="773430" y="461010"/>
                  </a:cubicBezTo>
                  <a:cubicBezTo>
                    <a:pt x="800100" y="491490"/>
                    <a:pt x="811530" y="509270"/>
                    <a:pt x="815340" y="534670"/>
                  </a:cubicBezTo>
                  <a:cubicBezTo>
                    <a:pt x="819150" y="561340"/>
                    <a:pt x="810260" y="596900"/>
                    <a:pt x="797560" y="618490"/>
                  </a:cubicBezTo>
                  <a:cubicBezTo>
                    <a:pt x="787400" y="636270"/>
                    <a:pt x="772160" y="648970"/>
                    <a:pt x="755650" y="657860"/>
                  </a:cubicBezTo>
                  <a:cubicBezTo>
                    <a:pt x="739140" y="666750"/>
                    <a:pt x="720090" y="674370"/>
                    <a:pt x="701040" y="673100"/>
                  </a:cubicBezTo>
                  <a:cubicBezTo>
                    <a:pt x="675640" y="671830"/>
                    <a:pt x="619760" y="645160"/>
                    <a:pt x="619760" y="6451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5309235" y="4247197"/>
            <a:ext cx="471488" cy="263842"/>
            <a:chOff x="0" y="0"/>
            <a:chExt cx="628650" cy="351790"/>
          </a:xfrm>
        </p:grpSpPr>
        <p:sp>
          <p:nvSpPr>
            <p:cNvPr id="19" name="Freeform 19"/>
            <p:cNvSpPr/>
            <p:nvPr/>
          </p:nvSpPr>
          <p:spPr>
            <a:xfrm>
              <a:off x="49530" y="40640"/>
              <a:ext cx="538480" cy="261620"/>
            </a:xfrm>
            <a:custGeom>
              <a:avLst/>
              <a:gdLst/>
              <a:ahLst/>
              <a:cxnLst/>
              <a:rect l="l" t="t" r="r" b="b"/>
              <a:pathLst>
                <a:path w="538480" h="261620">
                  <a:moveTo>
                    <a:pt x="414020" y="256540"/>
                  </a:moveTo>
                  <a:cubicBezTo>
                    <a:pt x="92710" y="254000"/>
                    <a:pt x="68580" y="245110"/>
                    <a:pt x="50800" y="233680"/>
                  </a:cubicBezTo>
                  <a:cubicBezTo>
                    <a:pt x="38100" y="226060"/>
                    <a:pt x="30480" y="218440"/>
                    <a:pt x="22860" y="204470"/>
                  </a:cubicBezTo>
                  <a:cubicBezTo>
                    <a:pt x="12700" y="185420"/>
                    <a:pt x="0" y="153670"/>
                    <a:pt x="1270" y="128270"/>
                  </a:cubicBezTo>
                  <a:cubicBezTo>
                    <a:pt x="2540" y="102870"/>
                    <a:pt x="19050" y="71120"/>
                    <a:pt x="30480" y="54610"/>
                  </a:cubicBezTo>
                  <a:cubicBezTo>
                    <a:pt x="39370" y="41910"/>
                    <a:pt x="50800" y="34290"/>
                    <a:pt x="62230" y="27940"/>
                  </a:cubicBezTo>
                  <a:cubicBezTo>
                    <a:pt x="73660" y="21590"/>
                    <a:pt x="83820" y="15240"/>
                    <a:pt x="99060" y="12700"/>
                  </a:cubicBezTo>
                  <a:cubicBezTo>
                    <a:pt x="120650" y="10160"/>
                    <a:pt x="154940" y="11430"/>
                    <a:pt x="177800" y="21590"/>
                  </a:cubicBezTo>
                  <a:cubicBezTo>
                    <a:pt x="200660" y="31750"/>
                    <a:pt x="224790" y="54610"/>
                    <a:pt x="236220" y="76200"/>
                  </a:cubicBezTo>
                  <a:cubicBezTo>
                    <a:pt x="247650" y="99060"/>
                    <a:pt x="252730" y="129540"/>
                    <a:pt x="248920" y="154940"/>
                  </a:cubicBezTo>
                  <a:cubicBezTo>
                    <a:pt x="245110" y="180340"/>
                    <a:pt x="226060" y="209550"/>
                    <a:pt x="212090" y="224790"/>
                  </a:cubicBezTo>
                  <a:cubicBezTo>
                    <a:pt x="201930" y="236220"/>
                    <a:pt x="193040" y="242570"/>
                    <a:pt x="177800" y="247650"/>
                  </a:cubicBezTo>
                  <a:cubicBezTo>
                    <a:pt x="158750" y="255270"/>
                    <a:pt x="123190" y="261620"/>
                    <a:pt x="99060" y="256540"/>
                  </a:cubicBezTo>
                  <a:cubicBezTo>
                    <a:pt x="74930" y="251460"/>
                    <a:pt x="46990" y="234950"/>
                    <a:pt x="30480" y="215900"/>
                  </a:cubicBezTo>
                  <a:cubicBezTo>
                    <a:pt x="15240" y="196850"/>
                    <a:pt x="5080" y="162560"/>
                    <a:pt x="1270" y="140970"/>
                  </a:cubicBezTo>
                  <a:cubicBezTo>
                    <a:pt x="0" y="127000"/>
                    <a:pt x="1270" y="115570"/>
                    <a:pt x="6350" y="101600"/>
                  </a:cubicBezTo>
                  <a:cubicBezTo>
                    <a:pt x="13970" y="81280"/>
                    <a:pt x="30480" y="50800"/>
                    <a:pt x="50800" y="35560"/>
                  </a:cubicBezTo>
                  <a:cubicBezTo>
                    <a:pt x="71120" y="20320"/>
                    <a:pt x="92710" y="15240"/>
                    <a:pt x="125730" y="10160"/>
                  </a:cubicBezTo>
                  <a:cubicBezTo>
                    <a:pt x="190500" y="0"/>
                    <a:pt x="347980" y="0"/>
                    <a:pt x="414020" y="12700"/>
                  </a:cubicBezTo>
                  <a:cubicBezTo>
                    <a:pt x="449580" y="19050"/>
                    <a:pt x="474980" y="27940"/>
                    <a:pt x="495300" y="43180"/>
                  </a:cubicBezTo>
                  <a:cubicBezTo>
                    <a:pt x="511810" y="55880"/>
                    <a:pt x="521970" y="72390"/>
                    <a:pt x="528320" y="91440"/>
                  </a:cubicBezTo>
                  <a:cubicBezTo>
                    <a:pt x="535940" y="115570"/>
                    <a:pt x="538480" y="152400"/>
                    <a:pt x="528320" y="177800"/>
                  </a:cubicBezTo>
                  <a:cubicBezTo>
                    <a:pt x="518160" y="203200"/>
                    <a:pt x="491490" y="229870"/>
                    <a:pt x="471170" y="242570"/>
                  </a:cubicBezTo>
                  <a:cubicBezTo>
                    <a:pt x="453390" y="254000"/>
                    <a:pt x="414020" y="256540"/>
                    <a:pt x="414020" y="25654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840730" y="3665220"/>
            <a:ext cx="362903" cy="501968"/>
            <a:chOff x="0" y="0"/>
            <a:chExt cx="483870" cy="669290"/>
          </a:xfrm>
        </p:grpSpPr>
        <p:sp>
          <p:nvSpPr>
            <p:cNvPr id="21" name="Freeform 21"/>
            <p:cNvSpPr/>
            <p:nvPr/>
          </p:nvSpPr>
          <p:spPr>
            <a:xfrm>
              <a:off x="44450" y="44450"/>
              <a:ext cx="389890" cy="577850"/>
            </a:xfrm>
            <a:custGeom>
              <a:avLst/>
              <a:gdLst/>
              <a:ahLst/>
              <a:cxnLst/>
              <a:rect l="l" t="t" r="r" b="b"/>
              <a:pathLst>
                <a:path w="389890" h="577850">
                  <a:moveTo>
                    <a:pt x="6350" y="412750"/>
                  </a:moveTo>
                  <a:cubicBezTo>
                    <a:pt x="138430" y="85090"/>
                    <a:pt x="172720" y="41910"/>
                    <a:pt x="196850" y="22860"/>
                  </a:cubicBezTo>
                  <a:cubicBezTo>
                    <a:pt x="209550" y="12700"/>
                    <a:pt x="218440" y="8890"/>
                    <a:pt x="233680" y="6350"/>
                  </a:cubicBezTo>
                  <a:cubicBezTo>
                    <a:pt x="254000" y="2540"/>
                    <a:pt x="288290" y="1270"/>
                    <a:pt x="312420" y="11430"/>
                  </a:cubicBezTo>
                  <a:cubicBezTo>
                    <a:pt x="335280" y="20320"/>
                    <a:pt x="359410" y="40640"/>
                    <a:pt x="372110" y="62230"/>
                  </a:cubicBezTo>
                  <a:cubicBezTo>
                    <a:pt x="384810" y="83820"/>
                    <a:pt x="388620" y="118110"/>
                    <a:pt x="388620" y="139700"/>
                  </a:cubicBezTo>
                  <a:cubicBezTo>
                    <a:pt x="387350" y="154940"/>
                    <a:pt x="384810" y="165100"/>
                    <a:pt x="377190" y="177800"/>
                  </a:cubicBezTo>
                  <a:cubicBezTo>
                    <a:pt x="367030" y="196850"/>
                    <a:pt x="344170" y="223520"/>
                    <a:pt x="322580" y="234950"/>
                  </a:cubicBezTo>
                  <a:cubicBezTo>
                    <a:pt x="300990" y="246380"/>
                    <a:pt x="265430" y="248920"/>
                    <a:pt x="245110" y="247650"/>
                  </a:cubicBezTo>
                  <a:cubicBezTo>
                    <a:pt x="229870" y="246380"/>
                    <a:pt x="219710" y="242570"/>
                    <a:pt x="207010" y="233680"/>
                  </a:cubicBezTo>
                  <a:cubicBezTo>
                    <a:pt x="189230" y="222250"/>
                    <a:pt x="163830" y="199390"/>
                    <a:pt x="153670" y="176530"/>
                  </a:cubicBezTo>
                  <a:cubicBezTo>
                    <a:pt x="142240" y="153670"/>
                    <a:pt x="139700" y="121920"/>
                    <a:pt x="144780" y="97790"/>
                  </a:cubicBezTo>
                  <a:cubicBezTo>
                    <a:pt x="151130" y="73660"/>
                    <a:pt x="171450" y="45720"/>
                    <a:pt x="186690" y="30480"/>
                  </a:cubicBezTo>
                  <a:cubicBezTo>
                    <a:pt x="196850" y="20320"/>
                    <a:pt x="205740" y="15240"/>
                    <a:pt x="220980" y="10160"/>
                  </a:cubicBezTo>
                  <a:cubicBezTo>
                    <a:pt x="241300" y="5080"/>
                    <a:pt x="275590" y="0"/>
                    <a:pt x="299720" y="6350"/>
                  </a:cubicBezTo>
                  <a:cubicBezTo>
                    <a:pt x="323850" y="13970"/>
                    <a:pt x="350520" y="35560"/>
                    <a:pt x="364490" y="52070"/>
                  </a:cubicBezTo>
                  <a:cubicBezTo>
                    <a:pt x="374650" y="62230"/>
                    <a:pt x="379730" y="72390"/>
                    <a:pt x="382270" y="86360"/>
                  </a:cubicBezTo>
                  <a:cubicBezTo>
                    <a:pt x="387350" y="107950"/>
                    <a:pt x="389890" y="143510"/>
                    <a:pt x="382270" y="166370"/>
                  </a:cubicBezTo>
                  <a:cubicBezTo>
                    <a:pt x="374650" y="186690"/>
                    <a:pt x="355600" y="193040"/>
                    <a:pt x="340360" y="220980"/>
                  </a:cubicBezTo>
                  <a:cubicBezTo>
                    <a:pt x="307340" y="279400"/>
                    <a:pt x="257810" y="471170"/>
                    <a:pt x="223520" y="521970"/>
                  </a:cubicBezTo>
                  <a:cubicBezTo>
                    <a:pt x="208280" y="544830"/>
                    <a:pt x="198120" y="553720"/>
                    <a:pt x="180340" y="561340"/>
                  </a:cubicBezTo>
                  <a:cubicBezTo>
                    <a:pt x="157480" y="572770"/>
                    <a:pt x="118110" y="577850"/>
                    <a:pt x="93980" y="574040"/>
                  </a:cubicBezTo>
                  <a:cubicBezTo>
                    <a:pt x="73660" y="570230"/>
                    <a:pt x="55880" y="558800"/>
                    <a:pt x="41910" y="547370"/>
                  </a:cubicBezTo>
                  <a:cubicBezTo>
                    <a:pt x="27940" y="534670"/>
                    <a:pt x="13970" y="518160"/>
                    <a:pt x="7620" y="499110"/>
                  </a:cubicBezTo>
                  <a:cubicBezTo>
                    <a:pt x="0" y="476250"/>
                    <a:pt x="6350" y="412750"/>
                    <a:pt x="6350" y="41275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255818" y="3704272"/>
            <a:ext cx="756285" cy="708660"/>
            <a:chOff x="0" y="0"/>
            <a:chExt cx="1008380" cy="944880"/>
          </a:xfrm>
        </p:grpSpPr>
        <p:sp>
          <p:nvSpPr>
            <p:cNvPr id="23" name="Freeform 23"/>
            <p:cNvSpPr/>
            <p:nvPr/>
          </p:nvSpPr>
          <p:spPr>
            <a:xfrm>
              <a:off x="46990" y="44450"/>
              <a:ext cx="910590" cy="848360"/>
            </a:xfrm>
            <a:custGeom>
              <a:avLst/>
              <a:gdLst/>
              <a:ahLst/>
              <a:cxnLst/>
              <a:rect l="l" t="t" r="r" b="b"/>
              <a:pathLst>
                <a:path w="910590" h="848360">
                  <a:moveTo>
                    <a:pt x="44450" y="642620"/>
                  </a:moveTo>
                  <a:cubicBezTo>
                    <a:pt x="666750" y="101600"/>
                    <a:pt x="704850" y="43180"/>
                    <a:pt x="735330" y="20320"/>
                  </a:cubicBezTo>
                  <a:cubicBezTo>
                    <a:pt x="749300" y="11430"/>
                    <a:pt x="755650" y="8890"/>
                    <a:pt x="769620" y="6350"/>
                  </a:cubicBezTo>
                  <a:cubicBezTo>
                    <a:pt x="788670" y="2540"/>
                    <a:pt x="820420" y="2540"/>
                    <a:pt x="840740" y="10160"/>
                  </a:cubicBezTo>
                  <a:cubicBezTo>
                    <a:pt x="862330" y="19050"/>
                    <a:pt x="883920" y="38100"/>
                    <a:pt x="895350" y="57150"/>
                  </a:cubicBezTo>
                  <a:cubicBezTo>
                    <a:pt x="906780" y="77470"/>
                    <a:pt x="910590" y="109220"/>
                    <a:pt x="909320" y="128270"/>
                  </a:cubicBezTo>
                  <a:cubicBezTo>
                    <a:pt x="909320" y="142240"/>
                    <a:pt x="906780" y="151130"/>
                    <a:pt x="899160" y="162560"/>
                  </a:cubicBezTo>
                  <a:cubicBezTo>
                    <a:pt x="890270" y="180340"/>
                    <a:pt x="869950" y="204470"/>
                    <a:pt x="849630" y="214630"/>
                  </a:cubicBezTo>
                  <a:cubicBezTo>
                    <a:pt x="829310" y="224790"/>
                    <a:pt x="797560" y="227330"/>
                    <a:pt x="778510" y="226060"/>
                  </a:cubicBezTo>
                  <a:cubicBezTo>
                    <a:pt x="764540" y="224790"/>
                    <a:pt x="755650" y="220980"/>
                    <a:pt x="744220" y="213360"/>
                  </a:cubicBezTo>
                  <a:cubicBezTo>
                    <a:pt x="727710" y="203200"/>
                    <a:pt x="704850" y="181610"/>
                    <a:pt x="694690" y="160020"/>
                  </a:cubicBezTo>
                  <a:cubicBezTo>
                    <a:pt x="685800" y="139700"/>
                    <a:pt x="685800" y="107950"/>
                    <a:pt x="688340" y="88900"/>
                  </a:cubicBezTo>
                  <a:cubicBezTo>
                    <a:pt x="690880" y="74930"/>
                    <a:pt x="693420" y="66040"/>
                    <a:pt x="702310" y="55880"/>
                  </a:cubicBezTo>
                  <a:cubicBezTo>
                    <a:pt x="713740" y="39370"/>
                    <a:pt x="736600" y="17780"/>
                    <a:pt x="756920" y="10160"/>
                  </a:cubicBezTo>
                  <a:cubicBezTo>
                    <a:pt x="778510" y="1270"/>
                    <a:pt x="807720" y="0"/>
                    <a:pt x="829310" y="6350"/>
                  </a:cubicBezTo>
                  <a:cubicBezTo>
                    <a:pt x="850900" y="12700"/>
                    <a:pt x="875030" y="29210"/>
                    <a:pt x="887730" y="46990"/>
                  </a:cubicBezTo>
                  <a:cubicBezTo>
                    <a:pt x="901700" y="66040"/>
                    <a:pt x="910590" y="92710"/>
                    <a:pt x="910590" y="115570"/>
                  </a:cubicBezTo>
                  <a:cubicBezTo>
                    <a:pt x="910590" y="138430"/>
                    <a:pt x="901700" y="158750"/>
                    <a:pt x="886460" y="184150"/>
                  </a:cubicBezTo>
                  <a:cubicBezTo>
                    <a:pt x="861060" y="224790"/>
                    <a:pt x="808990" y="266700"/>
                    <a:pt x="745490" y="327660"/>
                  </a:cubicBezTo>
                  <a:cubicBezTo>
                    <a:pt x="623570" y="444500"/>
                    <a:pt x="298450" y="758190"/>
                    <a:pt x="194310" y="820420"/>
                  </a:cubicBezTo>
                  <a:cubicBezTo>
                    <a:pt x="160020" y="840740"/>
                    <a:pt x="142240" y="848360"/>
                    <a:pt x="116840" y="848360"/>
                  </a:cubicBezTo>
                  <a:cubicBezTo>
                    <a:pt x="91440" y="847090"/>
                    <a:pt x="58420" y="831850"/>
                    <a:pt x="40640" y="816610"/>
                  </a:cubicBezTo>
                  <a:cubicBezTo>
                    <a:pt x="25400" y="805180"/>
                    <a:pt x="15240" y="787400"/>
                    <a:pt x="8890" y="770890"/>
                  </a:cubicBezTo>
                  <a:cubicBezTo>
                    <a:pt x="3810" y="753110"/>
                    <a:pt x="0" y="734060"/>
                    <a:pt x="3810" y="715010"/>
                  </a:cubicBezTo>
                  <a:cubicBezTo>
                    <a:pt x="8890" y="692150"/>
                    <a:pt x="44450" y="642620"/>
                    <a:pt x="44450" y="64262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2053888" y="3801428"/>
            <a:ext cx="332422" cy="461010"/>
            <a:chOff x="0" y="0"/>
            <a:chExt cx="443230" cy="614680"/>
          </a:xfrm>
        </p:grpSpPr>
        <p:sp>
          <p:nvSpPr>
            <p:cNvPr id="25" name="Freeform 25"/>
            <p:cNvSpPr/>
            <p:nvPr/>
          </p:nvSpPr>
          <p:spPr>
            <a:xfrm>
              <a:off x="49530" y="48260"/>
              <a:ext cx="347980" cy="514350"/>
            </a:xfrm>
            <a:custGeom>
              <a:avLst/>
              <a:gdLst/>
              <a:ahLst/>
              <a:cxnLst/>
              <a:rect l="l" t="t" r="r" b="b"/>
              <a:pathLst>
                <a:path w="347980" h="514350">
                  <a:moveTo>
                    <a:pt x="1270" y="360680"/>
                  </a:moveTo>
                  <a:cubicBezTo>
                    <a:pt x="102870" y="71120"/>
                    <a:pt x="133350" y="33020"/>
                    <a:pt x="165100" y="15240"/>
                  </a:cubicBezTo>
                  <a:cubicBezTo>
                    <a:pt x="189230" y="2540"/>
                    <a:pt x="222250" y="1270"/>
                    <a:pt x="242570" y="3810"/>
                  </a:cubicBezTo>
                  <a:cubicBezTo>
                    <a:pt x="257810" y="5080"/>
                    <a:pt x="267970" y="8890"/>
                    <a:pt x="280670" y="16510"/>
                  </a:cubicBezTo>
                  <a:cubicBezTo>
                    <a:pt x="298450" y="27940"/>
                    <a:pt x="323850" y="52070"/>
                    <a:pt x="334010" y="74930"/>
                  </a:cubicBezTo>
                  <a:cubicBezTo>
                    <a:pt x="344170" y="97790"/>
                    <a:pt x="347980" y="129540"/>
                    <a:pt x="341630" y="153670"/>
                  </a:cubicBezTo>
                  <a:cubicBezTo>
                    <a:pt x="336550" y="177800"/>
                    <a:pt x="314960" y="205740"/>
                    <a:pt x="299720" y="220980"/>
                  </a:cubicBezTo>
                  <a:cubicBezTo>
                    <a:pt x="289560" y="231140"/>
                    <a:pt x="280670" y="236220"/>
                    <a:pt x="265430" y="240030"/>
                  </a:cubicBezTo>
                  <a:cubicBezTo>
                    <a:pt x="245110" y="246380"/>
                    <a:pt x="210820" y="250190"/>
                    <a:pt x="186690" y="243840"/>
                  </a:cubicBezTo>
                  <a:cubicBezTo>
                    <a:pt x="162560" y="236220"/>
                    <a:pt x="137160" y="218440"/>
                    <a:pt x="121920" y="198120"/>
                  </a:cubicBezTo>
                  <a:cubicBezTo>
                    <a:pt x="107950" y="179070"/>
                    <a:pt x="99060" y="144780"/>
                    <a:pt x="97790" y="123190"/>
                  </a:cubicBezTo>
                  <a:cubicBezTo>
                    <a:pt x="96520" y="107950"/>
                    <a:pt x="99060" y="97790"/>
                    <a:pt x="105410" y="83820"/>
                  </a:cubicBezTo>
                  <a:cubicBezTo>
                    <a:pt x="114300" y="64770"/>
                    <a:pt x="133350" y="35560"/>
                    <a:pt x="153670" y="21590"/>
                  </a:cubicBezTo>
                  <a:cubicBezTo>
                    <a:pt x="173990" y="8890"/>
                    <a:pt x="204470" y="0"/>
                    <a:pt x="229870" y="2540"/>
                  </a:cubicBezTo>
                  <a:cubicBezTo>
                    <a:pt x="255270" y="3810"/>
                    <a:pt x="284480" y="15240"/>
                    <a:pt x="302260" y="31750"/>
                  </a:cubicBezTo>
                  <a:cubicBezTo>
                    <a:pt x="321310" y="48260"/>
                    <a:pt x="337820" y="76200"/>
                    <a:pt x="342900" y="100330"/>
                  </a:cubicBezTo>
                  <a:cubicBezTo>
                    <a:pt x="347980" y="124460"/>
                    <a:pt x="341630" y="151130"/>
                    <a:pt x="332740" y="179070"/>
                  </a:cubicBezTo>
                  <a:cubicBezTo>
                    <a:pt x="321310" y="214630"/>
                    <a:pt x="287020" y="254000"/>
                    <a:pt x="270510" y="294640"/>
                  </a:cubicBezTo>
                  <a:cubicBezTo>
                    <a:pt x="255270" y="335280"/>
                    <a:pt x="252730" y="388620"/>
                    <a:pt x="236220" y="424180"/>
                  </a:cubicBezTo>
                  <a:cubicBezTo>
                    <a:pt x="222250" y="453390"/>
                    <a:pt x="205740" y="480060"/>
                    <a:pt x="185420" y="494030"/>
                  </a:cubicBezTo>
                  <a:cubicBezTo>
                    <a:pt x="168910" y="506730"/>
                    <a:pt x="151130" y="513080"/>
                    <a:pt x="130810" y="514350"/>
                  </a:cubicBezTo>
                  <a:cubicBezTo>
                    <a:pt x="105410" y="514350"/>
                    <a:pt x="68580" y="504190"/>
                    <a:pt x="46990" y="491490"/>
                  </a:cubicBezTo>
                  <a:cubicBezTo>
                    <a:pt x="30480" y="480060"/>
                    <a:pt x="17780" y="464820"/>
                    <a:pt x="8890" y="447040"/>
                  </a:cubicBezTo>
                  <a:cubicBezTo>
                    <a:pt x="0" y="424180"/>
                    <a:pt x="1270" y="360680"/>
                    <a:pt x="1270" y="36068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2420600" y="4276725"/>
            <a:ext cx="525780" cy="295275"/>
            <a:chOff x="0" y="0"/>
            <a:chExt cx="701040" cy="393700"/>
          </a:xfrm>
        </p:grpSpPr>
        <p:sp>
          <p:nvSpPr>
            <p:cNvPr id="27" name="Freeform 27"/>
            <p:cNvSpPr/>
            <p:nvPr/>
          </p:nvSpPr>
          <p:spPr>
            <a:xfrm>
              <a:off x="46990" y="48260"/>
              <a:ext cx="604520" cy="304800"/>
            </a:xfrm>
            <a:custGeom>
              <a:avLst/>
              <a:gdLst/>
              <a:ahLst/>
              <a:cxnLst/>
              <a:rect l="l" t="t" r="r" b="b"/>
              <a:pathLst>
                <a:path w="604520" h="304800">
                  <a:moveTo>
                    <a:pt x="125730" y="46990"/>
                  </a:moveTo>
                  <a:cubicBezTo>
                    <a:pt x="378460" y="53340"/>
                    <a:pt x="356870" y="80010"/>
                    <a:pt x="358140" y="80010"/>
                  </a:cubicBezTo>
                  <a:cubicBezTo>
                    <a:pt x="359410" y="80010"/>
                    <a:pt x="368300" y="55880"/>
                    <a:pt x="379730" y="45720"/>
                  </a:cubicBezTo>
                  <a:cubicBezTo>
                    <a:pt x="396240" y="30480"/>
                    <a:pt x="429260" y="10160"/>
                    <a:pt x="449580" y="5080"/>
                  </a:cubicBezTo>
                  <a:cubicBezTo>
                    <a:pt x="464820" y="0"/>
                    <a:pt x="476250" y="0"/>
                    <a:pt x="491490" y="2540"/>
                  </a:cubicBezTo>
                  <a:cubicBezTo>
                    <a:pt x="513080" y="7620"/>
                    <a:pt x="547370" y="24130"/>
                    <a:pt x="563880" y="38100"/>
                  </a:cubicBezTo>
                  <a:cubicBezTo>
                    <a:pt x="576580" y="48260"/>
                    <a:pt x="582930" y="57150"/>
                    <a:pt x="588010" y="71120"/>
                  </a:cubicBezTo>
                  <a:cubicBezTo>
                    <a:pt x="596900" y="91440"/>
                    <a:pt x="604520" y="125730"/>
                    <a:pt x="600710" y="151130"/>
                  </a:cubicBezTo>
                  <a:cubicBezTo>
                    <a:pt x="595630" y="176530"/>
                    <a:pt x="580390" y="204470"/>
                    <a:pt x="561340" y="222250"/>
                  </a:cubicBezTo>
                  <a:cubicBezTo>
                    <a:pt x="542290" y="240030"/>
                    <a:pt x="508000" y="251460"/>
                    <a:pt x="487680" y="255270"/>
                  </a:cubicBezTo>
                  <a:cubicBezTo>
                    <a:pt x="471170" y="257810"/>
                    <a:pt x="461010" y="256540"/>
                    <a:pt x="445770" y="252730"/>
                  </a:cubicBezTo>
                  <a:cubicBezTo>
                    <a:pt x="425450" y="245110"/>
                    <a:pt x="393700" y="228600"/>
                    <a:pt x="377190" y="209550"/>
                  </a:cubicBezTo>
                  <a:cubicBezTo>
                    <a:pt x="360680" y="189230"/>
                    <a:pt x="349250" y="158750"/>
                    <a:pt x="349250" y="133350"/>
                  </a:cubicBezTo>
                  <a:cubicBezTo>
                    <a:pt x="347980" y="107950"/>
                    <a:pt x="356870" y="77470"/>
                    <a:pt x="372110" y="55880"/>
                  </a:cubicBezTo>
                  <a:cubicBezTo>
                    <a:pt x="386080" y="35560"/>
                    <a:pt x="412750" y="15240"/>
                    <a:pt x="436880" y="7620"/>
                  </a:cubicBezTo>
                  <a:cubicBezTo>
                    <a:pt x="461010" y="0"/>
                    <a:pt x="494030" y="1270"/>
                    <a:pt x="518160" y="8890"/>
                  </a:cubicBezTo>
                  <a:cubicBezTo>
                    <a:pt x="542290" y="17780"/>
                    <a:pt x="567690" y="38100"/>
                    <a:pt x="581660" y="59690"/>
                  </a:cubicBezTo>
                  <a:cubicBezTo>
                    <a:pt x="595630" y="81280"/>
                    <a:pt x="601980" y="115570"/>
                    <a:pt x="601980" y="138430"/>
                  </a:cubicBezTo>
                  <a:cubicBezTo>
                    <a:pt x="601980" y="153670"/>
                    <a:pt x="599440" y="163830"/>
                    <a:pt x="591820" y="177800"/>
                  </a:cubicBezTo>
                  <a:cubicBezTo>
                    <a:pt x="581660" y="199390"/>
                    <a:pt x="558800" y="229870"/>
                    <a:pt x="529590" y="248920"/>
                  </a:cubicBezTo>
                  <a:cubicBezTo>
                    <a:pt x="491490" y="273050"/>
                    <a:pt x="431800" y="285750"/>
                    <a:pt x="373380" y="294640"/>
                  </a:cubicBezTo>
                  <a:cubicBezTo>
                    <a:pt x="300990" y="304800"/>
                    <a:pt x="185420" y="304800"/>
                    <a:pt x="125730" y="293370"/>
                  </a:cubicBezTo>
                  <a:cubicBezTo>
                    <a:pt x="90170" y="287020"/>
                    <a:pt x="64770" y="280670"/>
                    <a:pt x="44450" y="262890"/>
                  </a:cubicBezTo>
                  <a:cubicBezTo>
                    <a:pt x="24130" y="243840"/>
                    <a:pt x="7620" y="209550"/>
                    <a:pt x="3810" y="185420"/>
                  </a:cubicBezTo>
                  <a:cubicBezTo>
                    <a:pt x="0" y="165100"/>
                    <a:pt x="3810" y="144780"/>
                    <a:pt x="10160" y="125730"/>
                  </a:cubicBezTo>
                  <a:cubicBezTo>
                    <a:pt x="17780" y="107950"/>
                    <a:pt x="27940" y="90170"/>
                    <a:pt x="44450" y="77470"/>
                  </a:cubicBezTo>
                  <a:cubicBezTo>
                    <a:pt x="63500" y="62230"/>
                    <a:pt x="125730" y="46990"/>
                    <a:pt x="125730" y="469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3940492" y="7671435"/>
            <a:ext cx="2636520" cy="1761173"/>
            <a:chOff x="0" y="0"/>
            <a:chExt cx="3515360" cy="2348230"/>
          </a:xfrm>
        </p:grpSpPr>
        <p:sp>
          <p:nvSpPr>
            <p:cNvPr id="29" name="Freeform 29"/>
            <p:cNvSpPr/>
            <p:nvPr/>
          </p:nvSpPr>
          <p:spPr>
            <a:xfrm>
              <a:off x="34290" y="45720"/>
              <a:ext cx="3432810" cy="2255520"/>
            </a:xfrm>
            <a:custGeom>
              <a:avLst/>
              <a:gdLst/>
              <a:ahLst/>
              <a:cxnLst/>
              <a:rect l="l" t="t" r="r" b="b"/>
              <a:pathLst>
                <a:path w="3432810" h="2255520">
                  <a:moveTo>
                    <a:pt x="139700" y="63500"/>
                  </a:moveTo>
                  <a:cubicBezTo>
                    <a:pt x="156210" y="518160"/>
                    <a:pt x="208280" y="709930"/>
                    <a:pt x="259080" y="825500"/>
                  </a:cubicBezTo>
                  <a:cubicBezTo>
                    <a:pt x="293370" y="906780"/>
                    <a:pt x="328930" y="955040"/>
                    <a:pt x="379730" y="1019810"/>
                  </a:cubicBezTo>
                  <a:cubicBezTo>
                    <a:pt x="439420" y="1098550"/>
                    <a:pt x="524510" y="1188720"/>
                    <a:pt x="604520" y="1258570"/>
                  </a:cubicBezTo>
                  <a:cubicBezTo>
                    <a:pt x="681990" y="1325880"/>
                    <a:pt x="764540" y="1390650"/>
                    <a:pt x="853440" y="1435100"/>
                  </a:cubicBezTo>
                  <a:cubicBezTo>
                    <a:pt x="939800" y="1479550"/>
                    <a:pt x="1035050" y="1504950"/>
                    <a:pt x="1127760" y="1526540"/>
                  </a:cubicBezTo>
                  <a:cubicBezTo>
                    <a:pt x="1217930" y="1548130"/>
                    <a:pt x="1311910" y="1560830"/>
                    <a:pt x="1399540" y="1565910"/>
                  </a:cubicBezTo>
                  <a:cubicBezTo>
                    <a:pt x="1479550" y="1570990"/>
                    <a:pt x="1555750" y="1574800"/>
                    <a:pt x="1629410" y="1563370"/>
                  </a:cubicBezTo>
                  <a:cubicBezTo>
                    <a:pt x="1700530" y="1553210"/>
                    <a:pt x="1774190" y="1530350"/>
                    <a:pt x="1835150" y="1504950"/>
                  </a:cubicBezTo>
                  <a:cubicBezTo>
                    <a:pt x="1888490" y="1483360"/>
                    <a:pt x="1939290" y="1459230"/>
                    <a:pt x="1974850" y="1426210"/>
                  </a:cubicBezTo>
                  <a:cubicBezTo>
                    <a:pt x="2005330" y="1398270"/>
                    <a:pt x="2025650" y="1365250"/>
                    <a:pt x="2042160" y="1325880"/>
                  </a:cubicBezTo>
                  <a:cubicBezTo>
                    <a:pt x="2063750" y="1277620"/>
                    <a:pt x="2091690" y="1201420"/>
                    <a:pt x="2080260" y="1154430"/>
                  </a:cubicBezTo>
                  <a:cubicBezTo>
                    <a:pt x="2071370" y="1116330"/>
                    <a:pt x="2038350" y="1079500"/>
                    <a:pt x="2005330" y="1060450"/>
                  </a:cubicBezTo>
                  <a:cubicBezTo>
                    <a:pt x="1973580" y="1040130"/>
                    <a:pt x="1921510" y="1041400"/>
                    <a:pt x="1884680" y="1037590"/>
                  </a:cubicBezTo>
                  <a:cubicBezTo>
                    <a:pt x="1854200" y="1033780"/>
                    <a:pt x="1819910" y="1019810"/>
                    <a:pt x="1802130" y="1033780"/>
                  </a:cubicBezTo>
                  <a:cubicBezTo>
                    <a:pt x="1779270" y="1052830"/>
                    <a:pt x="1785620" y="1115060"/>
                    <a:pt x="1780540" y="1165860"/>
                  </a:cubicBezTo>
                  <a:cubicBezTo>
                    <a:pt x="1774190" y="1233170"/>
                    <a:pt x="1764030" y="1330960"/>
                    <a:pt x="1772920" y="1404620"/>
                  </a:cubicBezTo>
                  <a:cubicBezTo>
                    <a:pt x="1780540" y="1470660"/>
                    <a:pt x="1797050" y="1520190"/>
                    <a:pt x="1824990" y="1590040"/>
                  </a:cubicBezTo>
                  <a:cubicBezTo>
                    <a:pt x="1865630" y="1689100"/>
                    <a:pt x="1954530" y="1865630"/>
                    <a:pt x="2012950" y="1939290"/>
                  </a:cubicBezTo>
                  <a:cubicBezTo>
                    <a:pt x="2047240" y="1979930"/>
                    <a:pt x="2075180" y="1997710"/>
                    <a:pt x="2110740" y="2020570"/>
                  </a:cubicBezTo>
                  <a:cubicBezTo>
                    <a:pt x="2145030" y="2043430"/>
                    <a:pt x="2181860" y="2058670"/>
                    <a:pt x="2223770" y="2072640"/>
                  </a:cubicBezTo>
                  <a:cubicBezTo>
                    <a:pt x="2272030" y="2090420"/>
                    <a:pt x="2327910" y="2105660"/>
                    <a:pt x="2385060" y="2115820"/>
                  </a:cubicBezTo>
                  <a:cubicBezTo>
                    <a:pt x="2448560" y="2127250"/>
                    <a:pt x="2518410" y="2132330"/>
                    <a:pt x="2588260" y="2134870"/>
                  </a:cubicBezTo>
                  <a:cubicBezTo>
                    <a:pt x="2665730" y="2136140"/>
                    <a:pt x="2743200" y="2143760"/>
                    <a:pt x="2829560" y="2123440"/>
                  </a:cubicBezTo>
                  <a:cubicBezTo>
                    <a:pt x="2937510" y="2096770"/>
                    <a:pt x="3100070" y="2007870"/>
                    <a:pt x="3181350" y="1964690"/>
                  </a:cubicBezTo>
                  <a:cubicBezTo>
                    <a:pt x="3227070" y="1940560"/>
                    <a:pt x="3263900" y="1926590"/>
                    <a:pt x="3284220" y="1899920"/>
                  </a:cubicBezTo>
                  <a:cubicBezTo>
                    <a:pt x="3302000" y="1878330"/>
                    <a:pt x="3295650" y="1838960"/>
                    <a:pt x="3308350" y="1821180"/>
                  </a:cubicBezTo>
                  <a:cubicBezTo>
                    <a:pt x="3318510" y="1808480"/>
                    <a:pt x="3331210" y="1800860"/>
                    <a:pt x="3343910" y="1797050"/>
                  </a:cubicBezTo>
                  <a:cubicBezTo>
                    <a:pt x="3357880" y="1793240"/>
                    <a:pt x="3374390" y="1793240"/>
                    <a:pt x="3387090" y="1798320"/>
                  </a:cubicBezTo>
                  <a:cubicBezTo>
                    <a:pt x="3399790" y="1803400"/>
                    <a:pt x="3413760" y="1813560"/>
                    <a:pt x="3420110" y="1826260"/>
                  </a:cubicBezTo>
                  <a:cubicBezTo>
                    <a:pt x="3427730" y="1841500"/>
                    <a:pt x="3430270" y="1873250"/>
                    <a:pt x="3423920" y="1888490"/>
                  </a:cubicBezTo>
                  <a:cubicBezTo>
                    <a:pt x="3418840" y="1902460"/>
                    <a:pt x="3407410" y="1913890"/>
                    <a:pt x="3394710" y="1920240"/>
                  </a:cubicBezTo>
                  <a:cubicBezTo>
                    <a:pt x="3383280" y="1926590"/>
                    <a:pt x="3366770" y="1931670"/>
                    <a:pt x="3352800" y="1927860"/>
                  </a:cubicBezTo>
                  <a:cubicBezTo>
                    <a:pt x="3336290" y="1924050"/>
                    <a:pt x="3309620" y="1907540"/>
                    <a:pt x="3302000" y="1891030"/>
                  </a:cubicBezTo>
                  <a:cubicBezTo>
                    <a:pt x="3294380" y="1873250"/>
                    <a:pt x="3296920" y="1842770"/>
                    <a:pt x="3304540" y="1827530"/>
                  </a:cubicBezTo>
                  <a:cubicBezTo>
                    <a:pt x="3310890" y="1814830"/>
                    <a:pt x="3323590" y="1803400"/>
                    <a:pt x="3337560" y="1799590"/>
                  </a:cubicBezTo>
                  <a:cubicBezTo>
                    <a:pt x="3354070" y="1794510"/>
                    <a:pt x="3384550" y="1795780"/>
                    <a:pt x="3399790" y="1805940"/>
                  </a:cubicBezTo>
                  <a:cubicBezTo>
                    <a:pt x="3415030" y="1816100"/>
                    <a:pt x="3427730" y="1838960"/>
                    <a:pt x="3430270" y="1860550"/>
                  </a:cubicBezTo>
                  <a:cubicBezTo>
                    <a:pt x="3432810" y="1888490"/>
                    <a:pt x="3417570" y="1931670"/>
                    <a:pt x="3395980" y="1960880"/>
                  </a:cubicBezTo>
                  <a:cubicBezTo>
                    <a:pt x="3373120" y="1993900"/>
                    <a:pt x="3333750" y="2014220"/>
                    <a:pt x="3288030" y="2042160"/>
                  </a:cubicBezTo>
                  <a:cubicBezTo>
                    <a:pt x="3220720" y="2084070"/>
                    <a:pt x="3101340" y="2136140"/>
                    <a:pt x="3020060" y="2170430"/>
                  </a:cubicBezTo>
                  <a:cubicBezTo>
                    <a:pt x="2952750" y="2198370"/>
                    <a:pt x="2904490" y="2225040"/>
                    <a:pt x="2835910" y="2239010"/>
                  </a:cubicBezTo>
                  <a:cubicBezTo>
                    <a:pt x="2758440" y="2255520"/>
                    <a:pt x="2660650" y="2252980"/>
                    <a:pt x="2578100" y="2251710"/>
                  </a:cubicBezTo>
                  <a:cubicBezTo>
                    <a:pt x="2500630" y="2249170"/>
                    <a:pt x="2425700" y="2242820"/>
                    <a:pt x="2355850" y="2230120"/>
                  </a:cubicBezTo>
                  <a:cubicBezTo>
                    <a:pt x="2291080" y="2218690"/>
                    <a:pt x="2227580" y="2203450"/>
                    <a:pt x="2171700" y="2181860"/>
                  </a:cubicBezTo>
                  <a:cubicBezTo>
                    <a:pt x="2120900" y="2162810"/>
                    <a:pt x="2075180" y="2141220"/>
                    <a:pt x="2032000" y="2112010"/>
                  </a:cubicBezTo>
                  <a:cubicBezTo>
                    <a:pt x="1986280" y="2080260"/>
                    <a:pt x="1949450" y="2052320"/>
                    <a:pt x="1907540" y="1998980"/>
                  </a:cubicBezTo>
                  <a:cubicBezTo>
                    <a:pt x="1841500" y="1913890"/>
                    <a:pt x="1747520" y="1736090"/>
                    <a:pt x="1703070" y="1625600"/>
                  </a:cubicBezTo>
                  <a:cubicBezTo>
                    <a:pt x="1668780" y="1544320"/>
                    <a:pt x="1649730" y="1488440"/>
                    <a:pt x="1639570" y="1403350"/>
                  </a:cubicBezTo>
                  <a:cubicBezTo>
                    <a:pt x="1626870" y="1295400"/>
                    <a:pt x="1631950" y="1108710"/>
                    <a:pt x="1654810" y="1027430"/>
                  </a:cubicBezTo>
                  <a:cubicBezTo>
                    <a:pt x="1667510" y="984250"/>
                    <a:pt x="1682750" y="955040"/>
                    <a:pt x="1708150" y="933450"/>
                  </a:cubicBezTo>
                  <a:cubicBezTo>
                    <a:pt x="1733550" y="913130"/>
                    <a:pt x="1772920" y="902970"/>
                    <a:pt x="1805940" y="897890"/>
                  </a:cubicBezTo>
                  <a:cubicBezTo>
                    <a:pt x="1838960" y="892810"/>
                    <a:pt x="1868170" y="897890"/>
                    <a:pt x="1905000" y="904240"/>
                  </a:cubicBezTo>
                  <a:cubicBezTo>
                    <a:pt x="1954530" y="913130"/>
                    <a:pt x="2030730" y="928370"/>
                    <a:pt x="2078990" y="955040"/>
                  </a:cubicBezTo>
                  <a:cubicBezTo>
                    <a:pt x="2120900" y="977900"/>
                    <a:pt x="2162810" y="1008380"/>
                    <a:pt x="2183130" y="1046480"/>
                  </a:cubicBezTo>
                  <a:cubicBezTo>
                    <a:pt x="2202180" y="1082040"/>
                    <a:pt x="2203450" y="1135380"/>
                    <a:pt x="2202180" y="1174750"/>
                  </a:cubicBezTo>
                  <a:cubicBezTo>
                    <a:pt x="2200910" y="1207770"/>
                    <a:pt x="2192020" y="1235710"/>
                    <a:pt x="2181860" y="1268730"/>
                  </a:cubicBezTo>
                  <a:cubicBezTo>
                    <a:pt x="2171700" y="1308100"/>
                    <a:pt x="2159000" y="1352550"/>
                    <a:pt x="2136140" y="1393190"/>
                  </a:cubicBezTo>
                  <a:cubicBezTo>
                    <a:pt x="2112010" y="1437640"/>
                    <a:pt x="2076450" y="1487170"/>
                    <a:pt x="2034540" y="1524000"/>
                  </a:cubicBezTo>
                  <a:cubicBezTo>
                    <a:pt x="1987550" y="1562100"/>
                    <a:pt x="1929130" y="1590040"/>
                    <a:pt x="1866900" y="1615440"/>
                  </a:cubicBezTo>
                  <a:cubicBezTo>
                    <a:pt x="1795780" y="1643380"/>
                    <a:pt x="1711960" y="1667510"/>
                    <a:pt x="1630680" y="1678940"/>
                  </a:cubicBezTo>
                  <a:cubicBezTo>
                    <a:pt x="1550670" y="1689100"/>
                    <a:pt x="1468120" y="1686560"/>
                    <a:pt x="1383030" y="1680210"/>
                  </a:cubicBezTo>
                  <a:cubicBezTo>
                    <a:pt x="1289050" y="1673860"/>
                    <a:pt x="1187450" y="1659890"/>
                    <a:pt x="1090930" y="1635760"/>
                  </a:cubicBezTo>
                  <a:cubicBezTo>
                    <a:pt x="989330" y="1610360"/>
                    <a:pt x="882650" y="1579880"/>
                    <a:pt x="787400" y="1530350"/>
                  </a:cubicBezTo>
                  <a:cubicBezTo>
                    <a:pt x="692150" y="1480820"/>
                    <a:pt x="603250" y="1410970"/>
                    <a:pt x="520700" y="1338580"/>
                  </a:cubicBezTo>
                  <a:cubicBezTo>
                    <a:pt x="434340" y="1262380"/>
                    <a:pt x="345440" y="1167130"/>
                    <a:pt x="279400" y="1082040"/>
                  </a:cubicBezTo>
                  <a:cubicBezTo>
                    <a:pt x="224790" y="1008380"/>
                    <a:pt x="180340" y="935990"/>
                    <a:pt x="146050" y="861060"/>
                  </a:cubicBezTo>
                  <a:cubicBezTo>
                    <a:pt x="114300" y="792480"/>
                    <a:pt x="100330" y="725170"/>
                    <a:pt x="78740" y="650240"/>
                  </a:cubicBezTo>
                  <a:cubicBezTo>
                    <a:pt x="55880" y="566420"/>
                    <a:pt x="26670" y="477520"/>
                    <a:pt x="16510" y="382270"/>
                  </a:cubicBezTo>
                  <a:cubicBezTo>
                    <a:pt x="5080" y="274320"/>
                    <a:pt x="0" y="85090"/>
                    <a:pt x="22860" y="34290"/>
                  </a:cubicBezTo>
                  <a:cubicBezTo>
                    <a:pt x="30480" y="16510"/>
                    <a:pt x="43180" y="10160"/>
                    <a:pt x="55880" y="5080"/>
                  </a:cubicBezTo>
                  <a:cubicBezTo>
                    <a:pt x="68580" y="0"/>
                    <a:pt x="86360" y="0"/>
                    <a:pt x="100330" y="5080"/>
                  </a:cubicBezTo>
                  <a:cubicBezTo>
                    <a:pt x="113030" y="10160"/>
                    <a:pt x="125730" y="24130"/>
                    <a:pt x="133350" y="34290"/>
                  </a:cubicBezTo>
                  <a:cubicBezTo>
                    <a:pt x="138430" y="43180"/>
                    <a:pt x="139700" y="63500"/>
                    <a:pt x="139700" y="6350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6527482" y="8878252"/>
            <a:ext cx="184785" cy="184785"/>
            <a:chOff x="0" y="0"/>
            <a:chExt cx="246380" cy="246380"/>
          </a:xfrm>
        </p:grpSpPr>
        <p:sp>
          <p:nvSpPr>
            <p:cNvPr id="31" name="Freeform 31"/>
            <p:cNvSpPr/>
            <p:nvPr/>
          </p:nvSpPr>
          <p:spPr>
            <a:xfrm>
              <a:off x="45720" y="49530"/>
              <a:ext cx="147320" cy="153670"/>
            </a:xfrm>
            <a:custGeom>
              <a:avLst/>
              <a:gdLst/>
              <a:ahLst/>
              <a:cxnLst/>
              <a:rect l="l" t="t" r="r" b="b"/>
              <a:pathLst>
                <a:path w="147320" h="153670">
                  <a:moveTo>
                    <a:pt x="147320" y="53340"/>
                  </a:moveTo>
                  <a:cubicBezTo>
                    <a:pt x="144780" y="106680"/>
                    <a:pt x="125730" y="137160"/>
                    <a:pt x="106680" y="144780"/>
                  </a:cubicBezTo>
                  <a:cubicBezTo>
                    <a:pt x="87630" y="153670"/>
                    <a:pt x="52070" y="148590"/>
                    <a:pt x="35560" y="140970"/>
                  </a:cubicBezTo>
                  <a:cubicBezTo>
                    <a:pt x="24130" y="135890"/>
                    <a:pt x="15240" y="127000"/>
                    <a:pt x="10160" y="115570"/>
                  </a:cubicBezTo>
                  <a:cubicBezTo>
                    <a:pt x="2540" y="97790"/>
                    <a:pt x="0" y="62230"/>
                    <a:pt x="5080" y="44450"/>
                  </a:cubicBezTo>
                  <a:cubicBezTo>
                    <a:pt x="10160" y="31750"/>
                    <a:pt x="19050" y="22860"/>
                    <a:pt x="27940" y="15240"/>
                  </a:cubicBezTo>
                  <a:cubicBezTo>
                    <a:pt x="36830" y="8890"/>
                    <a:pt x="48260" y="1270"/>
                    <a:pt x="6096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968990" y="572452"/>
            <a:ext cx="3232785" cy="935355"/>
            <a:chOff x="0" y="0"/>
            <a:chExt cx="4310380" cy="1247140"/>
          </a:xfrm>
        </p:grpSpPr>
        <p:sp>
          <p:nvSpPr>
            <p:cNvPr id="33" name="Freeform 33"/>
            <p:cNvSpPr/>
            <p:nvPr/>
          </p:nvSpPr>
          <p:spPr>
            <a:xfrm>
              <a:off x="48260" y="36830"/>
              <a:ext cx="4211320" cy="1163320"/>
            </a:xfrm>
            <a:custGeom>
              <a:avLst/>
              <a:gdLst/>
              <a:ahLst/>
              <a:cxnLst/>
              <a:rect l="l" t="t" r="r" b="b"/>
              <a:pathLst>
                <a:path w="4211320" h="1163320">
                  <a:moveTo>
                    <a:pt x="24130" y="394970"/>
                  </a:moveTo>
                  <a:cubicBezTo>
                    <a:pt x="193040" y="264160"/>
                    <a:pt x="245110" y="234950"/>
                    <a:pt x="304800" y="208280"/>
                  </a:cubicBezTo>
                  <a:cubicBezTo>
                    <a:pt x="373380" y="177800"/>
                    <a:pt x="450850" y="153670"/>
                    <a:pt x="537210" y="130810"/>
                  </a:cubicBezTo>
                  <a:cubicBezTo>
                    <a:pt x="643890" y="101600"/>
                    <a:pt x="751840" y="76200"/>
                    <a:pt x="897890" y="57150"/>
                  </a:cubicBezTo>
                  <a:cubicBezTo>
                    <a:pt x="1117600" y="30480"/>
                    <a:pt x="1494790" y="0"/>
                    <a:pt x="1728470" y="13970"/>
                  </a:cubicBezTo>
                  <a:cubicBezTo>
                    <a:pt x="1901190" y="24130"/>
                    <a:pt x="2032000" y="46990"/>
                    <a:pt x="2174240" y="88900"/>
                  </a:cubicBezTo>
                  <a:cubicBezTo>
                    <a:pt x="2312670" y="130810"/>
                    <a:pt x="2449830" y="195580"/>
                    <a:pt x="2570480" y="264160"/>
                  </a:cubicBezTo>
                  <a:cubicBezTo>
                    <a:pt x="2684780" y="327660"/>
                    <a:pt x="2799080" y="407670"/>
                    <a:pt x="2882900" y="481330"/>
                  </a:cubicBezTo>
                  <a:cubicBezTo>
                    <a:pt x="2948940" y="539750"/>
                    <a:pt x="2997200" y="601980"/>
                    <a:pt x="3040380" y="660400"/>
                  </a:cubicBezTo>
                  <a:cubicBezTo>
                    <a:pt x="3077210" y="707390"/>
                    <a:pt x="3106420" y="754380"/>
                    <a:pt x="3129280" y="798830"/>
                  </a:cubicBezTo>
                  <a:cubicBezTo>
                    <a:pt x="3148330" y="838200"/>
                    <a:pt x="3168650" y="873760"/>
                    <a:pt x="3171190" y="911860"/>
                  </a:cubicBezTo>
                  <a:cubicBezTo>
                    <a:pt x="3175000" y="949960"/>
                    <a:pt x="3161030" y="991870"/>
                    <a:pt x="3149600" y="1023620"/>
                  </a:cubicBezTo>
                  <a:cubicBezTo>
                    <a:pt x="3140710" y="1050290"/>
                    <a:pt x="3134360" y="1073150"/>
                    <a:pt x="3114040" y="1093470"/>
                  </a:cubicBezTo>
                  <a:cubicBezTo>
                    <a:pt x="3086100" y="1120140"/>
                    <a:pt x="3023870" y="1151890"/>
                    <a:pt x="2983230" y="1158240"/>
                  </a:cubicBezTo>
                  <a:cubicBezTo>
                    <a:pt x="2951480" y="1163320"/>
                    <a:pt x="2921000" y="1153160"/>
                    <a:pt x="2894330" y="1143000"/>
                  </a:cubicBezTo>
                  <a:cubicBezTo>
                    <a:pt x="2867660" y="1134110"/>
                    <a:pt x="2842260" y="1121410"/>
                    <a:pt x="2823210" y="1102360"/>
                  </a:cubicBezTo>
                  <a:cubicBezTo>
                    <a:pt x="2802890" y="1083310"/>
                    <a:pt x="2790190" y="1059180"/>
                    <a:pt x="2778760" y="1023620"/>
                  </a:cubicBezTo>
                  <a:cubicBezTo>
                    <a:pt x="2759710" y="962660"/>
                    <a:pt x="2755900" y="828040"/>
                    <a:pt x="2759710" y="756920"/>
                  </a:cubicBezTo>
                  <a:cubicBezTo>
                    <a:pt x="2762250" y="708660"/>
                    <a:pt x="2766060" y="675640"/>
                    <a:pt x="2782570" y="637540"/>
                  </a:cubicBezTo>
                  <a:cubicBezTo>
                    <a:pt x="2799080" y="598170"/>
                    <a:pt x="2827020" y="565150"/>
                    <a:pt x="2863850" y="527050"/>
                  </a:cubicBezTo>
                  <a:cubicBezTo>
                    <a:pt x="2913380" y="476250"/>
                    <a:pt x="2984500" y="411480"/>
                    <a:pt x="3064510" y="370840"/>
                  </a:cubicBezTo>
                  <a:cubicBezTo>
                    <a:pt x="3157220" y="322580"/>
                    <a:pt x="3285490" y="293370"/>
                    <a:pt x="3395980" y="274320"/>
                  </a:cubicBezTo>
                  <a:cubicBezTo>
                    <a:pt x="3503930" y="254000"/>
                    <a:pt x="3632200" y="247650"/>
                    <a:pt x="3721100" y="248920"/>
                  </a:cubicBezTo>
                  <a:cubicBezTo>
                    <a:pt x="3780790" y="250190"/>
                    <a:pt x="3818890" y="252730"/>
                    <a:pt x="3873500" y="266700"/>
                  </a:cubicBezTo>
                  <a:cubicBezTo>
                    <a:pt x="3940810" y="284480"/>
                    <a:pt x="4030980" y="318770"/>
                    <a:pt x="4088130" y="358140"/>
                  </a:cubicBezTo>
                  <a:cubicBezTo>
                    <a:pt x="4136390" y="391160"/>
                    <a:pt x="4184650" y="447040"/>
                    <a:pt x="4201160" y="477520"/>
                  </a:cubicBezTo>
                  <a:cubicBezTo>
                    <a:pt x="4210050" y="494030"/>
                    <a:pt x="4211320" y="505460"/>
                    <a:pt x="4210050" y="519430"/>
                  </a:cubicBezTo>
                  <a:cubicBezTo>
                    <a:pt x="4208780" y="532130"/>
                    <a:pt x="4201160" y="547370"/>
                    <a:pt x="4192270" y="557530"/>
                  </a:cubicBezTo>
                  <a:cubicBezTo>
                    <a:pt x="4183380" y="567690"/>
                    <a:pt x="4168140" y="575310"/>
                    <a:pt x="4155440" y="576580"/>
                  </a:cubicBezTo>
                  <a:cubicBezTo>
                    <a:pt x="4141470" y="579120"/>
                    <a:pt x="4124960" y="576580"/>
                    <a:pt x="4113530" y="570230"/>
                  </a:cubicBezTo>
                  <a:cubicBezTo>
                    <a:pt x="4102100" y="563880"/>
                    <a:pt x="4089400" y="552450"/>
                    <a:pt x="4084320" y="539750"/>
                  </a:cubicBezTo>
                  <a:cubicBezTo>
                    <a:pt x="4077970" y="523240"/>
                    <a:pt x="4080510" y="492760"/>
                    <a:pt x="4088130" y="477520"/>
                  </a:cubicBezTo>
                  <a:cubicBezTo>
                    <a:pt x="4094480" y="464820"/>
                    <a:pt x="4107180" y="454660"/>
                    <a:pt x="4119880" y="450850"/>
                  </a:cubicBezTo>
                  <a:cubicBezTo>
                    <a:pt x="4132580" y="445770"/>
                    <a:pt x="4149090" y="444500"/>
                    <a:pt x="4161790" y="448310"/>
                  </a:cubicBezTo>
                  <a:cubicBezTo>
                    <a:pt x="4175760" y="452120"/>
                    <a:pt x="4189730" y="461010"/>
                    <a:pt x="4197350" y="472440"/>
                  </a:cubicBezTo>
                  <a:cubicBezTo>
                    <a:pt x="4204970" y="482600"/>
                    <a:pt x="4211320" y="497840"/>
                    <a:pt x="4210050" y="511810"/>
                  </a:cubicBezTo>
                  <a:cubicBezTo>
                    <a:pt x="4208780" y="529590"/>
                    <a:pt x="4194810" y="556260"/>
                    <a:pt x="4180840" y="566420"/>
                  </a:cubicBezTo>
                  <a:cubicBezTo>
                    <a:pt x="4170680" y="575310"/>
                    <a:pt x="4154170" y="579120"/>
                    <a:pt x="4140200" y="577850"/>
                  </a:cubicBezTo>
                  <a:cubicBezTo>
                    <a:pt x="4127500" y="576580"/>
                    <a:pt x="4112260" y="571500"/>
                    <a:pt x="4102100" y="562610"/>
                  </a:cubicBezTo>
                  <a:cubicBezTo>
                    <a:pt x="4086860" y="549910"/>
                    <a:pt x="4085590" y="519430"/>
                    <a:pt x="4067810" y="500380"/>
                  </a:cubicBezTo>
                  <a:cubicBezTo>
                    <a:pt x="4044950" y="474980"/>
                    <a:pt x="4000500" y="449580"/>
                    <a:pt x="3963670" y="430530"/>
                  </a:cubicBezTo>
                  <a:cubicBezTo>
                    <a:pt x="3930650" y="411480"/>
                    <a:pt x="3896360" y="396240"/>
                    <a:pt x="3858260" y="386080"/>
                  </a:cubicBezTo>
                  <a:cubicBezTo>
                    <a:pt x="3817620" y="375920"/>
                    <a:pt x="3779520" y="370840"/>
                    <a:pt x="3726180" y="370840"/>
                  </a:cubicBezTo>
                  <a:cubicBezTo>
                    <a:pt x="3647440" y="369570"/>
                    <a:pt x="3526790" y="377190"/>
                    <a:pt x="3430270" y="396240"/>
                  </a:cubicBezTo>
                  <a:cubicBezTo>
                    <a:pt x="3332480" y="414020"/>
                    <a:pt x="3229610" y="435610"/>
                    <a:pt x="3144520" y="482600"/>
                  </a:cubicBezTo>
                  <a:cubicBezTo>
                    <a:pt x="3059430" y="528320"/>
                    <a:pt x="2951480" y="617220"/>
                    <a:pt x="2919730" y="673100"/>
                  </a:cubicBezTo>
                  <a:cubicBezTo>
                    <a:pt x="2901950" y="702310"/>
                    <a:pt x="2905760" y="722630"/>
                    <a:pt x="2903220" y="754380"/>
                  </a:cubicBezTo>
                  <a:cubicBezTo>
                    <a:pt x="2899410" y="801370"/>
                    <a:pt x="2901950" y="881380"/>
                    <a:pt x="2908300" y="928370"/>
                  </a:cubicBezTo>
                  <a:cubicBezTo>
                    <a:pt x="2912110" y="961390"/>
                    <a:pt x="2910840" y="994410"/>
                    <a:pt x="2928620" y="1010920"/>
                  </a:cubicBezTo>
                  <a:cubicBezTo>
                    <a:pt x="2945130" y="1026160"/>
                    <a:pt x="2985770" y="1036320"/>
                    <a:pt x="3006090" y="1026160"/>
                  </a:cubicBezTo>
                  <a:cubicBezTo>
                    <a:pt x="3030220" y="1016000"/>
                    <a:pt x="3056890" y="967740"/>
                    <a:pt x="3059430" y="938530"/>
                  </a:cubicBezTo>
                  <a:cubicBezTo>
                    <a:pt x="3061970" y="911860"/>
                    <a:pt x="3045460" y="887730"/>
                    <a:pt x="3031490" y="859790"/>
                  </a:cubicBezTo>
                  <a:cubicBezTo>
                    <a:pt x="3013710" y="821690"/>
                    <a:pt x="2985770" y="778510"/>
                    <a:pt x="2954020" y="735330"/>
                  </a:cubicBezTo>
                  <a:cubicBezTo>
                    <a:pt x="2915920" y="684530"/>
                    <a:pt x="2874010" y="628650"/>
                    <a:pt x="2815590" y="575310"/>
                  </a:cubicBezTo>
                  <a:cubicBezTo>
                    <a:pt x="2739390" y="505460"/>
                    <a:pt x="2630170" y="429260"/>
                    <a:pt x="2523490" y="369570"/>
                  </a:cubicBezTo>
                  <a:cubicBezTo>
                    <a:pt x="2410460" y="304800"/>
                    <a:pt x="2283460" y="242570"/>
                    <a:pt x="2153920" y="203200"/>
                  </a:cubicBezTo>
                  <a:cubicBezTo>
                    <a:pt x="2020570" y="161290"/>
                    <a:pt x="1896110" y="139700"/>
                    <a:pt x="1732280" y="129540"/>
                  </a:cubicBezTo>
                  <a:cubicBezTo>
                    <a:pt x="1506220" y="116840"/>
                    <a:pt x="1134110" y="146050"/>
                    <a:pt x="920750" y="172720"/>
                  </a:cubicBezTo>
                  <a:cubicBezTo>
                    <a:pt x="781050" y="190500"/>
                    <a:pt x="675640" y="215900"/>
                    <a:pt x="575310" y="242570"/>
                  </a:cubicBezTo>
                  <a:cubicBezTo>
                    <a:pt x="494030" y="264160"/>
                    <a:pt x="424180" y="287020"/>
                    <a:pt x="361950" y="313690"/>
                  </a:cubicBezTo>
                  <a:cubicBezTo>
                    <a:pt x="308610" y="336550"/>
                    <a:pt x="267970" y="359410"/>
                    <a:pt x="222250" y="389890"/>
                  </a:cubicBezTo>
                  <a:cubicBezTo>
                    <a:pt x="172720" y="422910"/>
                    <a:pt x="113030" y="494030"/>
                    <a:pt x="77470" y="502920"/>
                  </a:cubicBezTo>
                  <a:cubicBezTo>
                    <a:pt x="59690" y="508000"/>
                    <a:pt x="44450" y="502920"/>
                    <a:pt x="33020" y="496570"/>
                  </a:cubicBezTo>
                  <a:cubicBezTo>
                    <a:pt x="24130" y="492760"/>
                    <a:pt x="16510" y="485140"/>
                    <a:pt x="11430" y="476250"/>
                  </a:cubicBezTo>
                  <a:cubicBezTo>
                    <a:pt x="5080" y="464820"/>
                    <a:pt x="0" y="447040"/>
                    <a:pt x="2540" y="433070"/>
                  </a:cubicBezTo>
                  <a:cubicBezTo>
                    <a:pt x="5080" y="419100"/>
                    <a:pt x="24130" y="394970"/>
                    <a:pt x="24130" y="39497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4282738" y="993457"/>
            <a:ext cx="182880" cy="189548"/>
            <a:chOff x="0" y="0"/>
            <a:chExt cx="243840" cy="252730"/>
          </a:xfrm>
        </p:grpSpPr>
        <p:sp>
          <p:nvSpPr>
            <p:cNvPr id="35" name="Freeform 35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2954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6510"/>
                  </a:cubicBezTo>
                  <a:cubicBezTo>
                    <a:pt x="38100" y="8890"/>
                    <a:pt x="4826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955306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36" name="Picture 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rcRect t="313" b="313"/>
          <a:stretch>
            <a:fillRect/>
          </a:stretch>
        </p:blipFill>
        <p:spPr>
          <a:xfrm>
            <a:off x="3940492" y="1843961"/>
            <a:ext cx="4665610" cy="8229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5595461" y="-129932"/>
            <a:ext cx="10368722" cy="269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79"/>
              </a:lnSpc>
            </a:pPr>
            <a:r>
              <a:rPr lang="en-US" sz="7842" dirty="0" err="1">
                <a:solidFill>
                  <a:schemeClr val="accent3">
                    <a:lumMod val="75000"/>
                  </a:schemeClr>
                </a:solidFill>
                <a:latin typeface="Scripter"/>
                <a:ea typeface="Scripter"/>
                <a:cs typeface="Scripter"/>
                <a:sym typeface="Scripter"/>
              </a:rPr>
              <a:t>看看章鱼烧大师如何做章鱼烧吧</a:t>
            </a:r>
            <a:endParaRPr lang="en-US" sz="7842" dirty="0">
              <a:solidFill>
                <a:schemeClr val="accent3">
                  <a:lumMod val="75000"/>
                </a:schemeClr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8406" y="-843569"/>
            <a:ext cx="9068369" cy="8685992"/>
          </a:xfrm>
          <a:custGeom>
            <a:avLst/>
            <a:gdLst/>
            <a:ahLst/>
            <a:cxnLst/>
            <a:rect l="l" t="t" r="r" b="b"/>
            <a:pathLst>
              <a:path w="9068369" h="8685992">
                <a:moveTo>
                  <a:pt x="0" y="0"/>
                </a:moveTo>
                <a:lnTo>
                  <a:pt x="9068369" y="0"/>
                </a:lnTo>
                <a:lnTo>
                  <a:pt x="9068369" y="8685993"/>
                </a:lnTo>
                <a:lnTo>
                  <a:pt x="0" y="868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149182" y="3016851"/>
            <a:ext cx="9068369" cy="8685992"/>
          </a:xfrm>
          <a:custGeom>
            <a:avLst/>
            <a:gdLst/>
            <a:ahLst/>
            <a:cxnLst/>
            <a:rect l="l" t="t" r="r" b="b"/>
            <a:pathLst>
              <a:path w="9068369" h="8685992">
                <a:moveTo>
                  <a:pt x="9068369" y="0"/>
                </a:moveTo>
                <a:lnTo>
                  <a:pt x="0" y="0"/>
                </a:lnTo>
                <a:lnTo>
                  <a:pt x="0" y="8685992"/>
                </a:lnTo>
                <a:lnTo>
                  <a:pt x="9068369" y="8685992"/>
                </a:lnTo>
                <a:lnTo>
                  <a:pt x="90683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99848" y="3981450"/>
            <a:ext cx="7746177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 err="1">
                <a:solidFill>
                  <a:srgbClr val="DD6213"/>
                </a:solidFill>
                <a:latin typeface="Funtastic"/>
                <a:ea typeface="Funtastic"/>
                <a:cs typeface="Funtastic"/>
                <a:sym typeface="Funtastic"/>
              </a:rPr>
              <a:t>谢谢观看</a:t>
            </a:r>
            <a:endParaRPr lang="en-US" sz="12000" dirty="0">
              <a:solidFill>
                <a:srgbClr val="DD6213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754248" y="246910"/>
            <a:ext cx="5108444" cy="4437960"/>
          </a:xfrm>
          <a:custGeom>
            <a:avLst/>
            <a:gdLst/>
            <a:ahLst/>
            <a:cxnLst/>
            <a:rect l="l" t="t" r="r" b="b"/>
            <a:pathLst>
              <a:path w="5108444" h="4437960">
                <a:moveTo>
                  <a:pt x="0" y="0"/>
                </a:moveTo>
                <a:lnTo>
                  <a:pt x="5108443" y="0"/>
                </a:lnTo>
                <a:lnTo>
                  <a:pt x="5108443" y="4437961"/>
                </a:lnTo>
                <a:lnTo>
                  <a:pt x="0" y="4437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369883" y="4076827"/>
            <a:ext cx="5533809" cy="5121289"/>
          </a:xfrm>
          <a:custGeom>
            <a:avLst/>
            <a:gdLst/>
            <a:ahLst/>
            <a:cxnLst/>
            <a:rect l="l" t="t" r="r" b="b"/>
            <a:pathLst>
              <a:path w="5533809" h="5121289">
                <a:moveTo>
                  <a:pt x="5533809" y="0"/>
                </a:moveTo>
                <a:lnTo>
                  <a:pt x="0" y="0"/>
                </a:lnTo>
                <a:lnTo>
                  <a:pt x="0" y="5121289"/>
                </a:lnTo>
                <a:lnTo>
                  <a:pt x="5533809" y="5121289"/>
                </a:lnTo>
                <a:lnTo>
                  <a:pt x="55338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23124">
            <a:off x="15610684" y="5697971"/>
            <a:ext cx="729378" cy="1223558"/>
          </a:xfrm>
          <a:custGeom>
            <a:avLst/>
            <a:gdLst/>
            <a:ahLst/>
            <a:cxnLst/>
            <a:rect l="l" t="t" r="r" b="b"/>
            <a:pathLst>
              <a:path w="729378" h="1223558">
                <a:moveTo>
                  <a:pt x="0" y="0"/>
                </a:moveTo>
                <a:lnTo>
                  <a:pt x="729378" y="0"/>
                </a:lnTo>
                <a:lnTo>
                  <a:pt x="729378" y="1223558"/>
                </a:lnTo>
                <a:lnTo>
                  <a:pt x="0" y="1223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8095" r="-337658" b="-18477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2608" y="1634977"/>
            <a:ext cx="1008826" cy="944433"/>
          </a:xfrm>
          <a:custGeom>
            <a:avLst/>
            <a:gdLst/>
            <a:ahLst/>
            <a:cxnLst/>
            <a:rect l="l" t="t" r="r" b="b"/>
            <a:pathLst>
              <a:path w="1008826" h="944433">
                <a:moveTo>
                  <a:pt x="0" y="0"/>
                </a:moveTo>
                <a:lnTo>
                  <a:pt x="1008827" y="0"/>
                </a:lnTo>
                <a:lnTo>
                  <a:pt x="1008827" y="944433"/>
                </a:lnTo>
                <a:lnTo>
                  <a:pt x="0" y="944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0042" t="-173603" r="-99631" b="-272484"/>
            </a:stretch>
          </a:blipFill>
        </p:spPr>
      </p:sp>
      <p:sp>
        <p:nvSpPr>
          <p:cNvPr id="9" name="Freeform 9"/>
          <p:cNvSpPr/>
          <p:nvPr/>
        </p:nvSpPr>
        <p:spPr>
          <a:xfrm rot="-2363196" flipH="1">
            <a:off x="16242907" y="7627159"/>
            <a:ext cx="1150330" cy="975279"/>
          </a:xfrm>
          <a:custGeom>
            <a:avLst/>
            <a:gdLst/>
            <a:ahLst/>
            <a:cxnLst/>
            <a:rect l="l" t="t" r="r" b="b"/>
            <a:pathLst>
              <a:path w="1150330" h="975279">
                <a:moveTo>
                  <a:pt x="1150330" y="0"/>
                </a:moveTo>
                <a:lnTo>
                  <a:pt x="0" y="0"/>
                </a:lnTo>
                <a:lnTo>
                  <a:pt x="0" y="975279"/>
                </a:lnTo>
                <a:lnTo>
                  <a:pt x="1150330" y="975279"/>
                </a:lnTo>
                <a:lnTo>
                  <a:pt x="115033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77768" t="-28959" r="-119407" b="-408625"/>
            </a:stretch>
          </a:blipFill>
        </p:spPr>
      </p:sp>
      <p:sp>
        <p:nvSpPr>
          <p:cNvPr id="10" name="Freeform 10"/>
          <p:cNvSpPr/>
          <p:nvPr/>
        </p:nvSpPr>
        <p:spPr>
          <a:xfrm rot="-7179942">
            <a:off x="8526737" y="908850"/>
            <a:ext cx="1234526" cy="885638"/>
          </a:xfrm>
          <a:custGeom>
            <a:avLst/>
            <a:gdLst/>
            <a:ahLst/>
            <a:cxnLst/>
            <a:rect l="l" t="t" r="r" b="b"/>
            <a:pathLst>
              <a:path w="1234526" h="885638">
                <a:moveTo>
                  <a:pt x="0" y="0"/>
                </a:moveTo>
                <a:lnTo>
                  <a:pt x="1234526" y="0"/>
                </a:lnTo>
                <a:lnTo>
                  <a:pt x="1234526" y="885638"/>
                </a:lnTo>
                <a:lnTo>
                  <a:pt x="0" y="885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0285" t="-92421" r="-241575" b="-519494"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2902437" y="2534274"/>
            <a:ext cx="943438" cy="965154"/>
          </a:xfrm>
          <a:custGeom>
            <a:avLst/>
            <a:gdLst/>
            <a:ahLst/>
            <a:cxnLst/>
            <a:rect l="l" t="t" r="r" b="b"/>
            <a:pathLst>
              <a:path w="943438" h="965154">
                <a:moveTo>
                  <a:pt x="943437" y="0"/>
                </a:moveTo>
                <a:lnTo>
                  <a:pt x="0" y="0"/>
                </a:lnTo>
                <a:lnTo>
                  <a:pt x="0" y="965154"/>
                </a:lnTo>
                <a:lnTo>
                  <a:pt x="943437" y="965154"/>
                </a:lnTo>
                <a:lnTo>
                  <a:pt x="94343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25723" y="7668237"/>
            <a:ext cx="943438" cy="965154"/>
          </a:xfrm>
          <a:custGeom>
            <a:avLst/>
            <a:gdLst/>
            <a:ahLst/>
            <a:cxnLst/>
            <a:rect l="l" t="t" r="r" b="b"/>
            <a:pathLst>
              <a:path w="943438" h="965154">
                <a:moveTo>
                  <a:pt x="0" y="0"/>
                </a:moveTo>
                <a:lnTo>
                  <a:pt x="943437" y="0"/>
                </a:lnTo>
                <a:lnTo>
                  <a:pt x="943437" y="965154"/>
                </a:lnTo>
                <a:lnTo>
                  <a:pt x="0" y="9651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</Words>
  <Application>Microsoft Office PowerPoint</Application>
  <PresentationFormat>自定义</PresentationFormat>
  <Paragraphs>15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Funtastic</vt:lpstr>
      <vt:lpstr>Calibri</vt:lpstr>
      <vt:lpstr>Scripter</vt:lpstr>
      <vt:lpstr>Inter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19/10/2024</dc:title>
  <cp:lastModifiedBy>Rocky Ma</cp:lastModifiedBy>
  <cp:revision>1</cp:revision>
  <dcterms:created xsi:type="dcterms:W3CDTF">2006-08-16T00:00:00Z</dcterms:created>
  <dcterms:modified xsi:type="dcterms:W3CDTF">2024-10-31T08:43:54Z</dcterms:modified>
  <dc:identifier>DAGTvf2qHpA</dc:identifier>
</cp:coreProperties>
</file>